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0"/>
  </p:notesMasterIdLst>
  <p:sldIdLst>
    <p:sldId id="256" r:id="rId3"/>
    <p:sldId id="257" r:id="rId4"/>
    <p:sldId id="258" r:id="rId5"/>
    <p:sldId id="268" r:id="rId6"/>
    <p:sldId id="273" r:id="rId7"/>
    <p:sldId id="275" r:id="rId8"/>
    <p:sldId id="278" r:id="rId9"/>
    <p:sldId id="279" r:id="rId10"/>
    <p:sldId id="282" r:id="rId11"/>
    <p:sldId id="259" r:id="rId12"/>
    <p:sldId id="261" r:id="rId13"/>
    <p:sldId id="265" r:id="rId14"/>
    <p:sldId id="267" r:id="rId15"/>
    <p:sldId id="271" r:id="rId16"/>
    <p:sldId id="283" r:id="rId17"/>
    <p:sldId id="260" r:id="rId18"/>
    <p:sldId id="263" r:id="rId19"/>
    <p:sldId id="272" r:id="rId20"/>
    <p:sldId id="274" r:id="rId21"/>
    <p:sldId id="277" r:id="rId22"/>
    <p:sldId id="284" r:id="rId23"/>
    <p:sldId id="262" r:id="rId24"/>
    <p:sldId id="266" r:id="rId25"/>
    <p:sldId id="269" r:id="rId26"/>
    <p:sldId id="280" r:id="rId27"/>
    <p:sldId id="281" r:id="rId28"/>
    <p:sldId id="285" r:id="rId29"/>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00"/>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618"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BCC8F-34AF-411B-9116-44B51D1EF316}" type="datetimeFigureOut">
              <a:rPr lang="zh-CN" altLang="en-US" smtClean="0"/>
              <a:t>2021/1/19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69CD4-AF2D-46DE-8127-5B786FC6E14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469CD4-AF2D-46DE-8127-5B786FC6E14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469CD4-AF2D-46DE-8127-5B786FC6E14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20</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23</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25</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469CD4-AF2D-46DE-8127-5B786FC6E149}"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4E37400-0646-4690-B3CD-AFE7E0746041}"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2021/1/19</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543FE73-A404-45C1-B77A-6DB3BD9EA953}"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2CC448F-C563-4167-9AFE-6BAEDE873227}" type="datetimeFigureOut">
              <a:rPr kumimoji="0" lang="zh-CN" altLang="en-US" sz="135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t>2021/1/19</a:t>
            </a:fld>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7F722B57-AEAD-4F9B-90B2-24EA18BF37E2}" type="slidenum">
              <a:rPr kumimoji="0" lang="zh-CN" altLang="en-US" sz="135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t>‹#›</a:t>
            </a:fld>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0"/>
            <a:ext cx="9144000" cy="5143500"/>
          </a:xfrm>
          <a:prstGeom prst="rect">
            <a:avLst/>
          </a:prstGeom>
          <a:solidFill>
            <a:srgbClr val="A8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图文框 5"/>
          <p:cNvSpPr/>
          <p:nvPr userDrawn="1"/>
        </p:nvSpPr>
        <p:spPr>
          <a:xfrm>
            <a:off x="321851" y="3599037"/>
            <a:ext cx="1496156" cy="1333815"/>
          </a:xfrm>
          <a:prstGeom prst="frame">
            <a:avLst/>
          </a:prstGeom>
          <a:solidFill>
            <a:srgbClr val="FFF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nvGrpSpPr>
          <p:cNvPr id="7" name="组合 6"/>
          <p:cNvGrpSpPr/>
          <p:nvPr userDrawn="1"/>
        </p:nvGrpSpPr>
        <p:grpSpPr>
          <a:xfrm>
            <a:off x="143508" y="151749"/>
            <a:ext cx="8856984" cy="4781103"/>
            <a:chOff x="839416" y="620688"/>
            <a:chExt cx="10441160" cy="5544616"/>
          </a:xfrm>
        </p:grpSpPr>
        <p:sp>
          <p:nvSpPr>
            <p:cNvPr id="8" name="矩形 7"/>
            <p:cNvSpPr/>
            <p:nvPr/>
          </p:nvSpPr>
          <p:spPr>
            <a:xfrm>
              <a:off x="839416" y="620688"/>
              <a:ext cx="10441160" cy="5544616"/>
            </a:xfrm>
            <a:prstGeom prst="rect">
              <a:avLst/>
            </a:prstGeom>
            <a:solidFill>
              <a:srgbClr val="F9DDE6"/>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矩形 8"/>
            <p:cNvSpPr/>
            <p:nvPr/>
          </p:nvSpPr>
          <p:spPr>
            <a:xfrm>
              <a:off x="839416" y="620688"/>
              <a:ext cx="5760640" cy="5544616"/>
            </a:xfrm>
            <a:prstGeom prst="rect">
              <a:avLst/>
            </a:prstGeom>
            <a:solidFill>
              <a:srgbClr val="80C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2" name="任意多边形: 形状 11"/>
          <p:cNvSpPr/>
          <p:nvPr userDrawn="1"/>
        </p:nvSpPr>
        <p:spPr>
          <a:xfrm rot="16200000" flipH="1" flipV="1">
            <a:off x="674858" y="-260153"/>
            <a:ext cx="303500" cy="823805"/>
          </a:xfrm>
          <a:custGeom>
            <a:avLst/>
            <a:gdLst>
              <a:gd name="connsiteX0" fmla="*/ 642645 w 642645"/>
              <a:gd name="connsiteY0" fmla="*/ 803847 h 1607694"/>
              <a:gd name="connsiteX1" fmla="*/ 41097 w 642645"/>
              <a:gd name="connsiteY1" fmla="*/ 1603207 h 1607694"/>
              <a:gd name="connsiteX2" fmla="*/ 0 w 642645"/>
              <a:gd name="connsiteY2" fmla="*/ 1607694 h 1607694"/>
              <a:gd name="connsiteX3" fmla="*/ 0 w 642645"/>
              <a:gd name="connsiteY3" fmla="*/ 1281884 h 1607694"/>
              <a:gd name="connsiteX4" fmla="*/ 58135 w 642645"/>
              <a:gd name="connsiteY4" fmla="*/ 1261236 h 1607694"/>
              <a:gd name="connsiteX5" fmla="*/ 323106 w 642645"/>
              <a:gd name="connsiteY5" fmla="*/ 803847 h 1607694"/>
              <a:gd name="connsiteX6" fmla="*/ 58136 w 642645"/>
              <a:gd name="connsiteY6" fmla="*/ 346459 h 1607694"/>
              <a:gd name="connsiteX7" fmla="*/ 1 w 642645"/>
              <a:gd name="connsiteY7" fmla="*/ 325810 h 1607694"/>
              <a:gd name="connsiteX8" fmla="*/ 1 w 642645"/>
              <a:gd name="connsiteY8" fmla="*/ 0 h 1607694"/>
              <a:gd name="connsiteX9" fmla="*/ 41097 w 642645"/>
              <a:gd name="connsiteY9" fmla="*/ 4487 h 1607694"/>
              <a:gd name="connsiteX10" fmla="*/ 642645 w 642645"/>
              <a:gd name="connsiteY10" fmla="*/ 803847 h 16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645" h="1607694">
                <a:moveTo>
                  <a:pt x="642645" y="803847"/>
                </a:moveTo>
                <a:cubicBezTo>
                  <a:pt x="642645" y="1198149"/>
                  <a:pt x="384399" y="1527124"/>
                  <a:pt x="41097" y="1603207"/>
                </a:cubicBezTo>
                <a:lnTo>
                  <a:pt x="0" y="1607694"/>
                </a:lnTo>
                <a:lnTo>
                  <a:pt x="0" y="1281884"/>
                </a:lnTo>
                <a:lnTo>
                  <a:pt x="58135" y="1261236"/>
                </a:lnTo>
                <a:cubicBezTo>
                  <a:pt x="213847" y="1185879"/>
                  <a:pt x="323106" y="1009462"/>
                  <a:pt x="323106" y="803847"/>
                </a:cubicBezTo>
                <a:cubicBezTo>
                  <a:pt x="323106" y="598233"/>
                  <a:pt x="213848" y="421816"/>
                  <a:pt x="58136" y="346459"/>
                </a:cubicBezTo>
                <a:lnTo>
                  <a:pt x="1" y="325810"/>
                </a:lnTo>
                <a:lnTo>
                  <a:pt x="1" y="0"/>
                </a:lnTo>
                <a:lnTo>
                  <a:pt x="41097" y="4487"/>
                </a:lnTo>
                <a:cubicBezTo>
                  <a:pt x="384400" y="80570"/>
                  <a:pt x="642645" y="409546"/>
                  <a:pt x="642645" y="803847"/>
                </a:cubicBezTo>
                <a:close/>
              </a:path>
            </a:pathLst>
          </a:custGeom>
          <a:solidFill>
            <a:srgbClr val="F9DD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13" name="矩形 12"/>
          <p:cNvSpPr/>
          <p:nvPr userDrawn="1"/>
        </p:nvSpPr>
        <p:spPr>
          <a:xfrm>
            <a:off x="307811" y="303500"/>
            <a:ext cx="8514338" cy="4493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矩形 15"/>
          <p:cNvSpPr/>
          <p:nvPr userDrawn="1"/>
        </p:nvSpPr>
        <p:spPr>
          <a:xfrm>
            <a:off x="4923500" y="4742526"/>
            <a:ext cx="4137125" cy="299720"/>
          </a:xfrm>
          <a:prstGeom prst="rect">
            <a:avLst/>
          </a:prstGeom>
        </p:spPr>
        <p:txBody>
          <a:bodyPr wrap="square">
            <a:spAutoFit/>
          </a:bodyPr>
          <a:lstStyle/>
          <a:p>
            <a:pPr algn="ctr" defTabSz="1216660" fontAlgn="base">
              <a:lnSpc>
                <a:spcPct val="120000"/>
              </a:lnSpc>
              <a:spcBef>
                <a:spcPct val="20000"/>
              </a:spcBef>
              <a:spcAft>
                <a:spcPct val="0"/>
              </a:spcAft>
              <a:defRPr/>
            </a:pPr>
            <a:r>
              <a:rPr lang="en-US" altLang="zh-CN" sz="1125" b="1" cap="all" dirty="0">
                <a:solidFill>
                  <a:srgbClr val="80C8F1"/>
                </a:solidFill>
                <a:latin typeface="思源宋体 CN ExtraLight" panose="02020200000000000000" pitchFamily="18" charset="-122"/>
                <a:ea typeface="思源宋体 CN ExtraLight" panose="02020200000000000000" pitchFamily="18" charset="-122"/>
                <a:cs typeface="+mn-ea"/>
                <a:sym typeface="+mn-lt"/>
              </a:rPr>
              <a:t>》》》》》》》》》》》》》》》》》》》》》》》》》</a:t>
            </a:r>
            <a:endParaRPr lang="en-US" altLang="zh-CN" sz="1125" b="1" cap="all" dirty="0">
              <a:solidFill>
                <a:srgbClr val="80C8F1"/>
              </a:solidFill>
              <a:uFillTx/>
              <a:latin typeface="思源宋体 CN ExtraLight" panose="02020200000000000000" pitchFamily="18" charset="-122"/>
              <a:ea typeface="思源宋体 CN ExtraLight" panose="02020200000000000000" pitchFamily="18"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8" name="矩形 7"/>
          <p:cNvSpPr/>
          <p:nvPr userDrawn="1"/>
        </p:nvSpPr>
        <p:spPr>
          <a:xfrm>
            <a:off x="0" y="520700"/>
            <a:ext cx="9144000" cy="4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266700" y="55890"/>
            <a:ext cx="3775393" cy="523220"/>
          </a:xfrm>
          <a:prstGeom prst="rect">
            <a:avLst/>
          </a:prstGeom>
          <a:noFill/>
        </p:spPr>
        <p:txBody>
          <a:bodyPr wrap="none" rtlCol="0">
            <a:spAutoFit/>
          </a:bodyPr>
          <a:lstStyle/>
          <a:p>
            <a:r>
              <a:rPr lang="zh-CN" altLang="en-US" sz="2800" b="1" dirty="0">
                <a:solidFill>
                  <a:schemeClr val="bg1"/>
                </a:solidFill>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microsoft.com/office/2007/relationships/hdphoto" Target="../media/hdphoto2.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2021/1/19</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组合 5"/>
          <p:cNvGrpSpPr/>
          <p:nvPr userDrawn="1"/>
        </p:nvGrpSpPr>
        <p:grpSpPr>
          <a:xfrm>
            <a:off x="0" y="0"/>
            <a:ext cx="9156441" cy="5143500"/>
            <a:chOff x="0" y="0"/>
            <a:chExt cx="9156441" cy="5143500"/>
          </a:xfrm>
        </p:grpSpPr>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0" y="0"/>
              <a:ext cx="9156441" cy="5109030"/>
            </a:xfrm>
            <a:prstGeom prst="rect">
              <a:avLst/>
            </a:prstGeom>
          </p:spPr>
        </p:pic>
        <p:pic>
          <p:nvPicPr>
            <p:cNvPr id="8" name="图片 7"/>
            <p:cNvPicPr>
              <a:picLocks noChangeAspect="1"/>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12441" y="3890117"/>
              <a:ext cx="9144000" cy="1253383"/>
            </a:xfrm>
            <a:prstGeom prst="rect">
              <a:avLst/>
            </a:prstGeom>
          </p:spPr>
        </p:pic>
      </p:grpSp>
      <p:sp>
        <p:nvSpPr>
          <p:cNvPr id="9" name="矩形 8"/>
          <p:cNvSpPr/>
          <p:nvPr userDrawn="1"/>
        </p:nvSpPr>
        <p:spPr>
          <a:xfrm>
            <a:off x="0" y="558800"/>
            <a:ext cx="9144000" cy="4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0" name="文本框 9"/>
          <p:cNvSpPr txBox="1"/>
          <p:nvPr userDrawn="1"/>
        </p:nvSpPr>
        <p:spPr>
          <a:xfrm>
            <a:off x="1435100" y="98820"/>
            <a:ext cx="2749471"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单击此处添加文字标题</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12.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3" name="矩形 42"/>
          <p:cNvSpPr/>
          <p:nvPr/>
        </p:nvSpPr>
        <p:spPr>
          <a:xfrm>
            <a:off x="0" y="1625236"/>
            <a:ext cx="9144000" cy="18998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1" name="组合 40"/>
          <p:cNvGrpSpPr/>
          <p:nvPr/>
        </p:nvGrpSpPr>
        <p:grpSpPr>
          <a:xfrm>
            <a:off x="400760" y="724296"/>
            <a:ext cx="4043207" cy="3701740"/>
            <a:chOff x="794461" y="741700"/>
            <a:chExt cx="4231382" cy="3874023"/>
          </a:xfrm>
        </p:grpSpPr>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461" y="741700"/>
              <a:ext cx="4231382" cy="3874023"/>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6577" y="1810367"/>
              <a:ext cx="3241923" cy="1736688"/>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1190377" y="1393267"/>
              <a:ext cx="3419723" cy="2881298"/>
            </a:xfrm>
            <a:prstGeom prst="rect">
              <a:avLst/>
            </a:prstGeom>
          </p:spPr>
        </p:pic>
      </p:grpSp>
      <p:sp>
        <p:nvSpPr>
          <p:cNvPr id="42" name="文本框 41"/>
          <p:cNvSpPr txBox="1"/>
          <p:nvPr/>
        </p:nvSpPr>
        <p:spPr>
          <a:xfrm>
            <a:off x="4292599" y="1990389"/>
            <a:ext cx="4455066" cy="830997"/>
          </a:xfrm>
          <a:prstGeom prst="rect">
            <a:avLst/>
          </a:prstGeom>
          <a:noFill/>
        </p:spPr>
        <p:txBody>
          <a:bodyPr wrap="none" rtlCol="0">
            <a:spAutoFit/>
          </a:bodyPr>
          <a:lstStyle/>
          <a:p>
            <a:r>
              <a:rPr lang="zh-CN" altLang="en-US" sz="4800" b="1" dirty="0">
                <a:solidFill>
                  <a:schemeClr val="bg1"/>
                </a:solidFill>
                <a:latin typeface="+mj-ea"/>
                <a:ea typeface="+mj-ea"/>
              </a:rPr>
              <a:t>客户答谢会</a:t>
            </a:r>
            <a:r>
              <a:rPr lang="en-US" altLang="zh-CN" sz="4800" b="1" dirty="0">
                <a:solidFill>
                  <a:schemeClr val="bg1"/>
                </a:solidFill>
                <a:latin typeface="+mj-ea"/>
                <a:ea typeface="+mj-ea"/>
              </a:rPr>
              <a:t>PPT</a:t>
            </a:r>
            <a:endParaRPr lang="zh-CN" altLang="en-US" sz="4800" b="1" dirty="0">
              <a:solidFill>
                <a:schemeClr val="bg1"/>
              </a:solidFill>
              <a:latin typeface="+mj-ea"/>
              <a:ea typeface="+mj-ea"/>
            </a:endParaRPr>
          </a:p>
        </p:txBody>
      </p:sp>
      <p:sp>
        <p:nvSpPr>
          <p:cNvPr id="44" name="文本框 43"/>
          <p:cNvSpPr txBox="1"/>
          <p:nvPr/>
        </p:nvSpPr>
        <p:spPr>
          <a:xfrm>
            <a:off x="4689853" y="2786429"/>
            <a:ext cx="3518912" cy="400110"/>
          </a:xfrm>
          <a:prstGeom prst="rect">
            <a:avLst/>
          </a:prstGeom>
          <a:noFill/>
        </p:spPr>
        <p:txBody>
          <a:bodyPr wrap="none" rtlCol="0">
            <a:spAutoFit/>
          </a:bodyPr>
          <a:lstStyle/>
          <a:p>
            <a:r>
              <a:rPr lang="zh-CN" altLang="en-US" sz="2000" b="1" dirty="0">
                <a:solidFill>
                  <a:schemeClr val="bg1"/>
                </a:solidFill>
              </a:rPr>
              <a:t>单击此处添加您的文字副标题</a:t>
            </a:r>
          </a:p>
        </p:txBody>
      </p:sp>
      <p:pic>
        <p:nvPicPr>
          <p:cNvPr id="45" name="图片 44"/>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t="7396" r="6391"/>
          <a:stretch>
            <a:fillRect/>
          </a:stretch>
        </p:blipFill>
        <p:spPr>
          <a:xfrm>
            <a:off x="5981701" y="-12700"/>
            <a:ext cx="3162300" cy="2119200"/>
          </a:xfrm>
          <a:prstGeom prst="rect">
            <a:avLst/>
          </a:prstGeom>
        </p:spPr>
      </p:pic>
      <p:pic>
        <p:nvPicPr>
          <p:cNvPr id="46" name="图片 45"/>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0" y="4468983"/>
            <a:ext cx="9144000" cy="734617"/>
          </a:xfrm>
          <a:prstGeom prst="rect">
            <a:avLst/>
          </a:prstGeom>
        </p:spPr>
      </p:pic>
      <p:sp>
        <p:nvSpPr>
          <p:cNvPr id="3" name="文本框 2"/>
          <p:cNvSpPr txBox="1"/>
          <p:nvPr/>
        </p:nvSpPr>
        <p:spPr>
          <a:xfrm>
            <a:off x="4973836" y="3793128"/>
            <a:ext cx="3376461" cy="291465"/>
          </a:xfrm>
          <a:prstGeom prst="rect">
            <a:avLst/>
          </a:prstGeom>
          <a:noFill/>
        </p:spPr>
        <p:txBody>
          <a:bodyPr wrap="square" rtlCol="0">
            <a:spAutoFit/>
          </a:bodyPr>
          <a:lstStyle/>
          <a:p>
            <a:r>
              <a:rPr lang="zh-CN" altLang="en-US" sz="1300" b="1">
                <a:solidFill>
                  <a:schemeClr val="bg1"/>
                </a:solidFill>
              </a:rPr>
              <a:t>汇报人：喜爱</a:t>
            </a:r>
            <a:r>
              <a:rPr lang="en-US" altLang="zh-CN" sz="1300" b="1">
                <a:solidFill>
                  <a:schemeClr val="bg1"/>
                </a:solidFill>
              </a:rPr>
              <a:t>PPT   </a:t>
            </a:r>
            <a:r>
              <a:rPr lang="zh-CN" altLang="en-US" sz="1300" b="1">
                <a:solidFill>
                  <a:schemeClr val="bg1"/>
                </a:solidFill>
              </a:rPr>
              <a:t>汇报时间：</a:t>
            </a:r>
            <a:r>
              <a:rPr lang="en-US" altLang="zh-CN" sz="1300" b="1">
                <a:solidFill>
                  <a:schemeClr val="bg1"/>
                </a:solidFill>
              </a:rPr>
              <a:t>XX</a:t>
            </a:r>
            <a:r>
              <a:rPr lang="zh-CN" altLang="en-US" sz="1300" b="1">
                <a:solidFill>
                  <a:schemeClr val="bg1"/>
                </a:solidFill>
              </a:rPr>
              <a:t>年</a:t>
            </a:r>
            <a:r>
              <a:rPr lang="en-US" altLang="zh-CN" sz="1300" b="1">
                <a:solidFill>
                  <a:schemeClr val="bg1"/>
                </a:solidFill>
              </a:rPr>
              <a:t>XX</a:t>
            </a:r>
            <a:r>
              <a:rPr lang="zh-CN" altLang="en-US" sz="1300" b="1">
                <a:solidFill>
                  <a:schemeClr val="bg1"/>
                </a:solidFill>
              </a:rPr>
              <a:t>月</a:t>
            </a:r>
            <a:endParaRPr lang="zh-CN" altLang="zh-CN" sz="13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1547665" y="1009640"/>
            <a:ext cx="468052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椭圆 4"/>
          <p:cNvSpPr/>
          <p:nvPr/>
        </p:nvSpPr>
        <p:spPr>
          <a:xfrm>
            <a:off x="683569" y="911533"/>
            <a:ext cx="687215" cy="687215"/>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1</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971600" y="1635646"/>
            <a:ext cx="677033" cy="67703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a:t>
              </a:r>
              <a:endParaRPr kumimoji="0" lang="zh-CN" altLang="en-US"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9" name="椭圆 8"/>
          <p:cNvSpPr/>
          <p:nvPr/>
        </p:nvSpPr>
        <p:spPr>
          <a:xfrm>
            <a:off x="1259632" y="2355726"/>
            <a:ext cx="687215" cy="687215"/>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3</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grpSp>
        <p:nvGrpSpPr>
          <p:cNvPr id="10" name="组合 9"/>
          <p:cNvGrpSpPr/>
          <p:nvPr/>
        </p:nvGrpSpPr>
        <p:grpSpPr>
          <a:xfrm>
            <a:off x="1547664" y="3075806"/>
            <a:ext cx="677033" cy="67703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4</a:t>
              </a:r>
              <a:endParaRPr kumimoji="0" lang="zh-CN" altLang="en-US"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3" name="椭圆 12"/>
          <p:cNvSpPr/>
          <p:nvPr/>
        </p:nvSpPr>
        <p:spPr>
          <a:xfrm>
            <a:off x="1835696" y="3806685"/>
            <a:ext cx="687215" cy="687215"/>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5</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sp>
        <p:nvSpPr>
          <p:cNvPr id="14" name="TextBox 21"/>
          <p:cNvSpPr txBox="1"/>
          <p:nvPr/>
        </p:nvSpPr>
        <p:spPr>
          <a:xfrm>
            <a:off x="1763688" y="1724086"/>
            <a:ext cx="5472608"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TextBox 22"/>
          <p:cNvSpPr txBox="1"/>
          <p:nvPr/>
        </p:nvSpPr>
        <p:spPr>
          <a:xfrm>
            <a:off x="2051720" y="2449662"/>
            <a:ext cx="554461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23"/>
          <p:cNvSpPr txBox="1"/>
          <p:nvPr/>
        </p:nvSpPr>
        <p:spPr>
          <a:xfrm>
            <a:off x="2411760" y="3147814"/>
            <a:ext cx="568863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TextBox 24"/>
          <p:cNvSpPr txBox="1"/>
          <p:nvPr/>
        </p:nvSpPr>
        <p:spPr>
          <a:xfrm>
            <a:off x="2699791" y="3939902"/>
            <a:ext cx="583264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6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66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66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66000">
                                          <p:cBhvr additive="base">
                                            <p:cTn id="17" dur="5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6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66000">
                                          <p:cBhvr additive="base">
                                            <p:cTn id="22" dur="5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66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66000">
                                          <p:cBhvr additive="base">
                                            <p:cTn id="27"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ppt_x</p:attrName>
                                            </p:attrNameLst>
                                          </p:cBhvr>
                                          <p:tavLst>
                                            <p:tav tm="0">
                                              <p:val>
                                                <p:strVal val="#ppt_x-#ppt_w*1.125000"/>
                                              </p:val>
                                            </p:tav>
                                            <p:tav tm="100000">
                                              <p:val>
                                                <p:strVal val="#ppt_x"/>
                                              </p:val>
                                            </p:tav>
                                          </p:tavLst>
                                        </p:anim>
                                        <p:animEffect transition="in" filter="wipe(right)">
                                          <p:cBhvr>
                                            <p:cTn id="41" dur="500"/>
                                            <p:tgtEl>
                                              <p:spTgt spid="15"/>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3" grpId="0" animBg="1"/>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ppt_x</p:attrName>
                                            </p:attrNameLst>
                                          </p:cBhvr>
                                          <p:tavLst>
                                            <p:tav tm="0">
                                              <p:val>
                                                <p:strVal val="#ppt_x-#ppt_w*1.125000"/>
                                              </p:val>
                                            </p:tav>
                                            <p:tav tm="100000">
                                              <p:val>
                                                <p:strVal val="#ppt_x"/>
                                              </p:val>
                                            </p:tav>
                                          </p:tavLst>
                                        </p:anim>
                                        <p:animEffect transition="in" filter="wipe(right)">
                                          <p:cBhvr>
                                            <p:cTn id="41" dur="500"/>
                                            <p:tgtEl>
                                              <p:spTgt spid="15"/>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3" grpId="0" animBg="1"/>
          <p:bldP spid="14" grpId="0"/>
          <p:bldP spid="15" grpId="0"/>
          <p:bldP spid="16" grpId="0"/>
          <p:bldP spid="1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角星 3"/>
          <p:cNvSpPr/>
          <p:nvPr/>
        </p:nvSpPr>
        <p:spPr>
          <a:xfrm>
            <a:off x="2051581" y="1738257"/>
            <a:ext cx="2165350" cy="2165350"/>
          </a:xfrm>
          <a:prstGeom prst="star5">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2524904" y="2354207"/>
            <a:ext cx="1218704" cy="1218704"/>
            <a:chOff x="3962648" y="2819400"/>
            <a:chExt cx="1218704" cy="1218704"/>
          </a:xfrm>
        </p:grpSpPr>
        <p:grpSp>
          <p:nvGrpSpPr>
            <p:cNvPr id="6" name="组合 5"/>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5"/>
            <p:cNvSpPr txBox="1"/>
            <p:nvPr/>
          </p:nvSpPr>
          <p:spPr>
            <a:xfrm>
              <a:off x="4126543" y="3108951"/>
              <a:ext cx="877163"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利益</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最大化</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10" name="椭圆 9"/>
          <p:cNvSpPr/>
          <p:nvPr/>
        </p:nvSpPr>
        <p:spPr>
          <a:xfrm>
            <a:off x="1548834" y="2218743"/>
            <a:ext cx="710139" cy="710139"/>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2779187" y="1221793"/>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4023786" y="2218743"/>
            <a:ext cx="710139" cy="710139"/>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532192" y="3661811"/>
            <a:ext cx="710139" cy="710139"/>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2038835" y="3649111"/>
            <a:ext cx="710139" cy="710139"/>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TextBox 13"/>
          <p:cNvSpPr txBox="1"/>
          <p:nvPr/>
        </p:nvSpPr>
        <p:spPr>
          <a:xfrm>
            <a:off x="1782167" y="1401616"/>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16" name="TextBox 14"/>
          <p:cNvSpPr txBox="1"/>
          <p:nvPr/>
        </p:nvSpPr>
        <p:spPr>
          <a:xfrm>
            <a:off x="4844876" y="2418122"/>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17" name="TextBox 15"/>
          <p:cNvSpPr txBox="1"/>
          <p:nvPr/>
        </p:nvSpPr>
        <p:spPr>
          <a:xfrm>
            <a:off x="4338218" y="3920187"/>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18" name="TextBox 16"/>
          <p:cNvSpPr txBox="1"/>
          <p:nvPr/>
        </p:nvSpPr>
        <p:spPr>
          <a:xfrm>
            <a:off x="499348" y="2451600"/>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19" name="TextBox 17"/>
          <p:cNvSpPr txBox="1"/>
          <p:nvPr/>
        </p:nvSpPr>
        <p:spPr>
          <a:xfrm>
            <a:off x="1009878" y="3870314"/>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grpSp>
        <p:nvGrpSpPr>
          <p:cNvPr id="20" name="组合 19"/>
          <p:cNvGrpSpPr/>
          <p:nvPr/>
        </p:nvGrpSpPr>
        <p:grpSpPr>
          <a:xfrm>
            <a:off x="6161692" y="1275118"/>
            <a:ext cx="2077200" cy="432536"/>
            <a:chOff x="814328" y="3219334"/>
            <a:chExt cx="2077200" cy="432536"/>
          </a:xfrm>
        </p:grpSpPr>
        <p:grpSp>
          <p:nvGrpSpPr>
            <p:cNvPr id="21" name="组合 2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3" name="圆角矩形 22"/>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圆角矩形 23"/>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2"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点击输入标题文本</a:t>
              </a:r>
            </a:p>
          </p:txBody>
        </p:sp>
      </p:grpSp>
      <p:sp>
        <p:nvSpPr>
          <p:cNvPr id="25" name="TextBox 23"/>
          <p:cNvSpPr txBox="1"/>
          <p:nvPr/>
        </p:nvSpPr>
        <p:spPr>
          <a:xfrm>
            <a:off x="5940152" y="2004549"/>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01</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TextBox 24"/>
          <p:cNvSpPr txBox="1"/>
          <p:nvPr/>
        </p:nvSpPr>
        <p:spPr>
          <a:xfrm>
            <a:off x="5940152" y="2827348"/>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02</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TextBox 25"/>
          <p:cNvSpPr txBox="1"/>
          <p:nvPr/>
        </p:nvSpPr>
        <p:spPr>
          <a:xfrm>
            <a:off x="5940152" y="3691444"/>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03</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TextBox 26"/>
          <p:cNvSpPr txBox="1"/>
          <p:nvPr/>
        </p:nvSpPr>
        <p:spPr>
          <a:xfrm>
            <a:off x="2799460" y="1451298"/>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TextBox 27"/>
          <p:cNvSpPr txBox="1"/>
          <p:nvPr/>
        </p:nvSpPr>
        <p:spPr>
          <a:xfrm>
            <a:off x="1562212" y="245337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15%</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TextBox 28"/>
          <p:cNvSpPr txBox="1"/>
          <p:nvPr/>
        </p:nvSpPr>
        <p:spPr>
          <a:xfrm>
            <a:off x="4043175" y="245337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10%</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TextBox 29"/>
          <p:cNvSpPr txBox="1"/>
          <p:nvPr/>
        </p:nvSpPr>
        <p:spPr>
          <a:xfrm>
            <a:off x="2058224" y="389376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35%</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TextBox 30"/>
          <p:cNvSpPr txBox="1"/>
          <p:nvPr/>
        </p:nvSpPr>
        <p:spPr>
          <a:xfrm>
            <a:off x="3545572" y="3901091"/>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6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left)">
                                          <p:cBhvr>
                                            <p:cTn id="69" dur="500"/>
                                            <p:tgtEl>
                                              <p:spTgt spid="1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ppt_x</p:attrName>
                                            </p:attrNameLst>
                                          </p:cBhvr>
                                          <p:tavLst>
                                            <p:tav tm="0">
                                              <p:val>
                                                <p:strVal val="#ppt_x-#ppt_w*1.125000"/>
                                              </p:val>
                                            </p:tav>
                                            <p:tav tm="100000">
                                              <p:val>
                                                <p:strVal val="#ppt_x"/>
                                              </p:val>
                                            </p:tav>
                                          </p:tavLst>
                                        </p:anim>
                                        <p:animEffect transition="in" filter="wipe(right)">
                                          <p:cBhvr>
                                            <p:cTn id="73" dur="500"/>
                                            <p:tgtEl>
                                              <p:spTgt spid="1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ppt_x</p:attrName>
                                            </p:attrNameLst>
                                          </p:cBhvr>
                                          <p:tavLst>
                                            <p:tav tm="0">
                                              <p:val>
                                                <p:strVal val="#ppt_x-#ppt_w*1.125000"/>
                                              </p:val>
                                            </p:tav>
                                            <p:tav tm="100000">
                                              <p:val>
                                                <p:strVal val="#ppt_x"/>
                                              </p:val>
                                            </p:tav>
                                          </p:tavLst>
                                        </p:anim>
                                        <p:animEffect transition="in" filter="wipe(right)">
                                          <p:cBhvr>
                                            <p:cTn id="77" dur="500"/>
                                            <p:tgtEl>
                                              <p:spTgt spid="1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left)">
                                          <p:cBhvr>
                                            <p:cTn id="69" dur="500"/>
                                            <p:tgtEl>
                                              <p:spTgt spid="1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ppt_x</p:attrName>
                                            </p:attrNameLst>
                                          </p:cBhvr>
                                          <p:tavLst>
                                            <p:tav tm="0">
                                              <p:val>
                                                <p:strVal val="#ppt_x-#ppt_w*1.125000"/>
                                              </p:val>
                                            </p:tav>
                                            <p:tav tm="100000">
                                              <p:val>
                                                <p:strVal val="#ppt_x"/>
                                              </p:val>
                                            </p:tav>
                                          </p:tavLst>
                                        </p:anim>
                                        <p:animEffect transition="in" filter="wipe(right)">
                                          <p:cBhvr>
                                            <p:cTn id="73" dur="500"/>
                                            <p:tgtEl>
                                              <p:spTgt spid="1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ppt_x</p:attrName>
                                            </p:attrNameLst>
                                          </p:cBhvr>
                                          <p:tavLst>
                                            <p:tav tm="0">
                                              <p:val>
                                                <p:strVal val="#ppt_x-#ppt_w*1.125000"/>
                                              </p:val>
                                            </p:tav>
                                            <p:tav tm="100000">
                                              <p:val>
                                                <p:strVal val="#ppt_x"/>
                                              </p:val>
                                            </p:tav>
                                          </p:tavLst>
                                        </p:anim>
                                        <p:animEffect transition="in" filter="wipe(right)">
                                          <p:cBhvr>
                                            <p:cTn id="77" dur="500"/>
                                            <p:tgtEl>
                                              <p:spTgt spid="1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1770547"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收入来源一</a:t>
            </a:r>
          </a:p>
        </p:txBody>
      </p:sp>
      <p:sp>
        <p:nvSpPr>
          <p:cNvPr id="5" name="TextBox 3"/>
          <p:cNvSpPr txBox="1"/>
          <p:nvPr/>
        </p:nvSpPr>
        <p:spPr>
          <a:xfrm>
            <a:off x="1454533" y="3700897"/>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TextBox 4"/>
          <p:cNvSpPr txBox="1"/>
          <p:nvPr/>
        </p:nvSpPr>
        <p:spPr>
          <a:xfrm>
            <a:off x="2773993"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收入来源二</a:t>
            </a:r>
          </a:p>
        </p:txBody>
      </p:sp>
      <p:sp>
        <p:nvSpPr>
          <p:cNvPr id="7" name="TextBox 5"/>
          <p:cNvSpPr txBox="1"/>
          <p:nvPr/>
        </p:nvSpPr>
        <p:spPr>
          <a:xfrm>
            <a:off x="3763857"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收入来源三</a:t>
            </a:r>
          </a:p>
        </p:txBody>
      </p:sp>
      <p:sp>
        <p:nvSpPr>
          <p:cNvPr id="8" name="TextBox 6"/>
          <p:cNvSpPr txBox="1"/>
          <p:nvPr/>
        </p:nvSpPr>
        <p:spPr>
          <a:xfrm>
            <a:off x="4753722"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收入来源四</a:t>
            </a:r>
          </a:p>
        </p:txBody>
      </p:sp>
      <p:sp>
        <p:nvSpPr>
          <p:cNvPr id="9" name="TextBox 7"/>
          <p:cNvSpPr txBox="1"/>
          <p:nvPr/>
        </p:nvSpPr>
        <p:spPr>
          <a:xfrm>
            <a:off x="1454533" y="3372062"/>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TextBox 8"/>
          <p:cNvSpPr txBox="1"/>
          <p:nvPr/>
        </p:nvSpPr>
        <p:spPr>
          <a:xfrm>
            <a:off x="1454533" y="3043226"/>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TextBox 9"/>
          <p:cNvSpPr txBox="1"/>
          <p:nvPr/>
        </p:nvSpPr>
        <p:spPr>
          <a:xfrm>
            <a:off x="1454533" y="2714390"/>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TextBox 10"/>
          <p:cNvSpPr txBox="1"/>
          <p:nvPr/>
        </p:nvSpPr>
        <p:spPr>
          <a:xfrm>
            <a:off x="1454533" y="2385554"/>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TextBox 11"/>
          <p:cNvSpPr txBox="1"/>
          <p:nvPr/>
        </p:nvSpPr>
        <p:spPr>
          <a:xfrm>
            <a:off x="1454533" y="2056719"/>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TextBox 12"/>
          <p:cNvSpPr txBox="1"/>
          <p:nvPr/>
        </p:nvSpPr>
        <p:spPr>
          <a:xfrm>
            <a:off x="1454533" y="1722320"/>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700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5" name="组合 14"/>
          <p:cNvGrpSpPr/>
          <p:nvPr/>
        </p:nvGrpSpPr>
        <p:grpSpPr>
          <a:xfrm>
            <a:off x="1711226" y="1460752"/>
            <a:ext cx="3978744" cy="2630686"/>
            <a:chOff x="1126939" y="1350372"/>
            <a:chExt cx="4464496" cy="2952328"/>
          </a:xfrm>
        </p:grpSpPr>
        <p:cxnSp>
          <p:nvCxnSpPr>
            <p:cNvPr id="16" name="直接连接符 15"/>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3"/>
          <p:cNvSpPr txBox="1"/>
          <p:nvPr/>
        </p:nvSpPr>
        <p:spPr>
          <a:xfrm>
            <a:off x="1454533" y="1399047"/>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800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TextBox 24"/>
          <p:cNvSpPr txBox="1"/>
          <p:nvPr/>
        </p:nvSpPr>
        <p:spPr>
          <a:xfrm>
            <a:off x="1454533" y="4029733"/>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1943680" y="1789588"/>
            <a:ext cx="577560" cy="23018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1943680" y="1950648"/>
            <a:ext cx="577560" cy="2140793"/>
          </a:xfrm>
          <a:prstGeom prst="rect">
            <a:avLst/>
          </a:prstGeom>
          <a:solidFill>
            <a:schemeClr val="accent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2924756" y="2447260"/>
            <a:ext cx="577560" cy="16441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2924756" y="2714391"/>
            <a:ext cx="577560" cy="1377050"/>
          </a:xfrm>
          <a:prstGeom prst="rect">
            <a:avLst/>
          </a:prstGeom>
          <a:solidFill>
            <a:schemeClr val="accent3"/>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3914620" y="2940513"/>
            <a:ext cx="577560" cy="11509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3914620" y="3372062"/>
            <a:ext cx="577560" cy="719378"/>
          </a:xfrm>
          <a:prstGeom prst="rect">
            <a:avLst/>
          </a:prstGeom>
          <a:solidFill>
            <a:schemeClr val="accent2"/>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4909799" y="3104932"/>
            <a:ext cx="577560" cy="986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4909799" y="3319024"/>
            <a:ext cx="577560" cy="772415"/>
          </a:xfrm>
          <a:prstGeom prst="rect">
            <a:avLst/>
          </a:prstGeom>
          <a:solidFill>
            <a:schemeClr val="accent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TextBox 33"/>
          <p:cNvSpPr txBox="1"/>
          <p:nvPr/>
        </p:nvSpPr>
        <p:spPr>
          <a:xfrm>
            <a:off x="6085292" y="1779110"/>
            <a:ext cx="2181892" cy="925365"/>
          </a:xfrm>
          <a:prstGeom prst="rect">
            <a:avLst/>
          </a:prstGeom>
          <a:noFill/>
        </p:spPr>
        <p:txBody>
          <a:bodyPr wrap="square" lIns="0" tIns="0" rIns="0" bIns="0" rtlCol="0">
            <a:spAutoFit/>
          </a:bodyPr>
          <a:lstStyle/>
          <a:p>
            <a:pPr marL="0" marR="0" lvl="0" indent="0" algn="just"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       点击输入简要文字解说，解说文字尽量概括精炼，不用多余的文字修饰，简洁精准的 解说所提炼的核心概念。 点击输入简要文字解说，解说文字尽量概括精炼，不用多余的文字修饰。</a:t>
            </a:r>
          </a:p>
        </p:txBody>
      </p:sp>
      <p:sp>
        <p:nvSpPr>
          <p:cNvPr id="36" name="TextBox 34"/>
          <p:cNvSpPr txBox="1"/>
          <p:nvPr/>
        </p:nvSpPr>
        <p:spPr>
          <a:xfrm>
            <a:off x="6085292" y="1347614"/>
            <a:ext cx="1835280" cy="27760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点击输入标题文本</a:t>
            </a:r>
          </a:p>
        </p:txBody>
      </p:sp>
      <p:sp>
        <p:nvSpPr>
          <p:cNvPr id="37" name="TextBox 35"/>
          <p:cNvSpPr txBox="1"/>
          <p:nvPr/>
        </p:nvSpPr>
        <p:spPr>
          <a:xfrm>
            <a:off x="6064919" y="3035981"/>
            <a:ext cx="2027800" cy="4154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7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18,500,000</a:t>
            </a:r>
            <a:endParaRPr kumimoji="0" lang="zh-CN" altLang="en-US" sz="27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38" name="TextBox 36"/>
          <p:cNvSpPr txBox="1"/>
          <p:nvPr/>
        </p:nvSpPr>
        <p:spPr>
          <a:xfrm>
            <a:off x="6085292" y="2824655"/>
            <a:ext cx="1283466"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全年总额：</a:t>
            </a:r>
          </a:p>
        </p:txBody>
      </p:sp>
      <p:sp>
        <p:nvSpPr>
          <p:cNvPr id="39" name="TextBox 37"/>
          <p:cNvSpPr txBox="1"/>
          <p:nvPr/>
        </p:nvSpPr>
        <p:spPr>
          <a:xfrm>
            <a:off x="6095007" y="3846872"/>
            <a:ext cx="565845"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毛利润</a:t>
            </a:r>
          </a:p>
        </p:txBody>
      </p:sp>
      <p:sp>
        <p:nvSpPr>
          <p:cNvPr id="40" name="TextBox 38"/>
          <p:cNvSpPr txBox="1"/>
          <p:nvPr/>
        </p:nvSpPr>
        <p:spPr>
          <a:xfrm>
            <a:off x="6095007" y="4153660"/>
            <a:ext cx="565845"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纯利润</a:t>
            </a:r>
          </a:p>
        </p:txBody>
      </p:sp>
      <p:sp>
        <p:nvSpPr>
          <p:cNvPr id="41" name="TextBox 9"/>
          <p:cNvSpPr txBox="1">
            <a:spLocks noChangeArrowheads="1"/>
          </p:cNvSpPr>
          <p:nvPr/>
        </p:nvSpPr>
        <p:spPr bwMode="auto">
          <a:xfrm>
            <a:off x="3966385" y="2691943"/>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350</a:t>
            </a:r>
            <a:r>
              <a:rPr kumimoji="0" lang="zh-CN" altLang="en-US"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万</a:t>
            </a:r>
          </a:p>
        </p:txBody>
      </p:sp>
      <p:sp>
        <p:nvSpPr>
          <p:cNvPr id="42" name="TextBox 9"/>
          <p:cNvSpPr txBox="1">
            <a:spLocks noChangeArrowheads="1"/>
          </p:cNvSpPr>
          <p:nvPr/>
        </p:nvSpPr>
        <p:spPr bwMode="auto">
          <a:xfrm>
            <a:off x="2969246" y="2215057"/>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500</a:t>
            </a:r>
            <a:r>
              <a:rPr kumimoji="0" lang="zh-CN" altLang="en-US"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万</a:t>
            </a:r>
          </a:p>
        </p:txBody>
      </p:sp>
      <p:sp>
        <p:nvSpPr>
          <p:cNvPr id="43" name="TextBox 9"/>
          <p:cNvSpPr txBox="1">
            <a:spLocks noChangeArrowheads="1"/>
          </p:cNvSpPr>
          <p:nvPr/>
        </p:nvSpPr>
        <p:spPr bwMode="auto">
          <a:xfrm>
            <a:off x="4951461" y="2878512"/>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300</a:t>
            </a:r>
            <a:r>
              <a:rPr kumimoji="0" lang="zh-CN" altLang="en-US"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万</a:t>
            </a:r>
          </a:p>
        </p:txBody>
      </p:sp>
      <p:sp>
        <p:nvSpPr>
          <p:cNvPr id="44" name="TextBox 42"/>
          <p:cNvSpPr txBox="1"/>
          <p:nvPr/>
        </p:nvSpPr>
        <p:spPr>
          <a:xfrm>
            <a:off x="1299530" y="4176169"/>
            <a:ext cx="471018" cy="205684"/>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（万元）</a:t>
            </a:r>
          </a:p>
        </p:txBody>
      </p:sp>
      <p:sp>
        <p:nvSpPr>
          <p:cNvPr id="45" name="TextBox 9"/>
          <p:cNvSpPr txBox="1">
            <a:spLocks noChangeArrowheads="1"/>
          </p:cNvSpPr>
          <p:nvPr/>
        </p:nvSpPr>
        <p:spPr bwMode="auto">
          <a:xfrm>
            <a:off x="2036895" y="2035763"/>
            <a:ext cx="3911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650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46" name="TextBox 9"/>
          <p:cNvSpPr txBox="1">
            <a:spLocks noChangeArrowheads="1"/>
          </p:cNvSpPr>
          <p:nvPr/>
        </p:nvSpPr>
        <p:spPr bwMode="auto">
          <a:xfrm>
            <a:off x="3017969" y="2784790"/>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420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47" name="TextBox 9"/>
          <p:cNvSpPr txBox="1">
            <a:spLocks noChangeArrowheads="1"/>
          </p:cNvSpPr>
          <p:nvPr/>
        </p:nvSpPr>
        <p:spPr bwMode="auto">
          <a:xfrm>
            <a:off x="4007833" y="3433767"/>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220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48" name="TextBox 9"/>
          <p:cNvSpPr txBox="1">
            <a:spLocks noChangeArrowheads="1"/>
          </p:cNvSpPr>
          <p:nvPr/>
        </p:nvSpPr>
        <p:spPr bwMode="auto">
          <a:xfrm>
            <a:off x="4982247" y="3413198"/>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240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49" name="矩形 48"/>
          <p:cNvSpPr/>
          <p:nvPr/>
        </p:nvSpPr>
        <p:spPr>
          <a:xfrm>
            <a:off x="6660852" y="3870035"/>
            <a:ext cx="342079" cy="164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p:nvPr/>
        </p:nvSpPr>
        <p:spPr>
          <a:xfrm>
            <a:off x="6660852" y="4167503"/>
            <a:ext cx="342079" cy="164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51" name="TextBox 9"/>
          <p:cNvSpPr txBox="1">
            <a:spLocks noChangeArrowheads="1"/>
          </p:cNvSpPr>
          <p:nvPr/>
        </p:nvSpPr>
        <p:spPr bwMode="auto">
          <a:xfrm>
            <a:off x="1999438" y="1573426"/>
            <a:ext cx="488578"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700</a:t>
            </a:r>
            <a:r>
              <a:rPr kumimoji="0" lang="zh-CN" altLang="en-US"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万</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 fill="hold"/>
                                        <p:tgtEl>
                                          <p:spTgt spid="26"/>
                                        </p:tgtEl>
                                        <p:attrNameLst>
                                          <p:attrName>ppt_x</p:attrName>
                                        </p:attrNameLst>
                                      </p:cBhvr>
                                      <p:tavLst>
                                        <p:tav tm="0">
                                          <p:val>
                                            <p:strVal val="0-#ppt_w/2"/>
                                          </p:val>
                                        </p:tav>
                                        <p:tav tm="100000">
                                          <p:val>
                                            <p:strVal val="#ppt_x"/>
                                          </p:val>
                                        </p:tav>
                                      </p:tavLst>
                                    </p:anim>
                                    <p:anim calcmode="lin" valueType="num">
                                      <p:cBhvr additive="base">
                                        <p:cTn id="12" dur="1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 fill="hold"/>
                                        <p:tgtEl>
                                          <p:spTgt spid="5"/>
                                        </p:tgtEl>
                                        <p:attrNameLst>
                                          <p:attrName>ppt_x</p:attrName>
                                        </p:attrNameLst>
                                      </p:cBhvr>
                                      <p:tavLst>
                                        <p:tav tm="0">
                                          <p:val>
                                            <p:strVal val="0-#ppt_w/2"/>
                                          </p:val>
                                        </p:tav>
                                        <p:tav tm="100000">
                                          <p:val>
                                            <p:strVal val="#ppt_x"/>
                                          </p:val>
                                        </p:tav>
                                      </p:tavLst>
                                    </p:anim>
                                    <p:anim calcmode="lin" valueType="num">
                                      <p:cBhvr additive="base">
                                        <p:cTn id="17" dur="1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 fill="hold"/>
                                        <p:tgtEl>
                                          <p:spTgt spid="9"/>
                                        </p:tgtEl>
                                        <p:attrNameLst>
                                          <p:attrName>ppt_x</p:attrName>
                                        </p:attrNameLst>
                                      </p:cBhvr>
                                      <p:tavLst>
                                        <p:tav tm="0">
                                          <p:val>
                                            <p:strVal val="0-#ppt_w/2"/>
                                          </p:val>
                                        </p:tav>
                                        <p:tav tm="100000">
                                          <p:val>
                                            <p:strVal val="#ppt_x"/>
                                          </p:val>
                                        </p:tav>
                                      </p:tavLst>
                                    </p:anim>
                                    <p:anim calcmode="lin" valueType="num">
                                      <p:cBhvr additive="base">
                                        <p:cTn id="22" dur="1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 fill="hold"/>
                                        <p:tgtEl>
                                          <p:spTgt spid="10"/>
                                        </p:tgtEl>
                                        <p:attrNameLst>
                                          <p:attrName>ppt_x</p:attrName>
                                        </p:attrNameLst>
                                      </p:cBhvr>
                                      <p:tavLst>
                                        <p:tav tm="0">
                                          <p:val>
                                            <p:strVal val="0-#ppt_w/2"/>
                                          </p:val>
                                        </p:tav>
                                        <p:tav tm="100000">
                                          <p:val>
                                            <p:strVal val="#ppt_x"/>
                                          </p:val>
                                        </p:tav>
                                      </p:tavLst>
                                    </p:anim>
                                    <p:anim calcmode="lin" valueType="num">
                                      <p:cBhvr additive="base">
                                        <p:cTn id="27" dur="1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 fill="hold"/>
                                        <p:tgtEl>
                                          <p:spTgt spid="11"/>
                                        </p:tgtEl>
                                        <p:attrNameLst>
                                          <p:attrName>ppt_x</p:attrName>
                                        </p:attrNameLst>
                                      </p:cBhvr>
                                      <p:tavLst>
                                        <p:tav tm="0">
                                          <p:val>
                                            <p:strVal val="0-#ppt_w/2"/>
                                          </p:val>
                                        </p:tav>
                                        <p:tav tm="100000">
                                          <p:val>
                                            <p:strVal val="#ppt_x"/>
                                          </p:val>
                                        </p:tav>
                                      </p:tavLst>
                                    </p:anim>
                                    <p:anim calcmode="lin" valueType="num">
                                      <p:cBhvr additive="base">
                                        <p:cTn id="32" dur="1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 fill="hold"/>
                                        <p:tgtEl>
                                          <p:spTgt spid="12"/>
                                        </p:tgtEl>
                                        <p:attrNameLst>
                                          <p:attrName>ppt_x</p:attrName>
                                        </p:attrNameLst>
                                      </p:cBhvr>
                                      <p:tavLst>
                                        <p:tav tm="0">
                                          <p:val>
                                            <p:strVal val="0-#ppt_w/2"/>
                                          </p:val>
                                        </p:tav>
                                        <p:tav tm="100000">
                                          <p:val>
                                            <p:strVal val="#ppt_x"/>
                                          </p:val>
                                        </p:tav>
                                      </p:tavLst>
                                    </p:anim>
                                    <p:anim calcmode="lin" valueType="num">
                                      <p:cBhvr additive="base">
                                        <p:cTn id="37" dur="1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00" fill="hold"/>
                                        <p:tgtEl>
                                          <p:spTgt spid="13"/>
                                        </p:tgtEl>
                                        <p:attrNameLst>
                                          <p:attrName>ppt_x</p:attrName>
                                        </p:attrNameLst>
                                      </p:cBhvr>
                                      <p:tavLst>
                                        <p:tav tm="0">
                                          <p:val>
                                            <p:strVal val="0-#ppt_w/2"/>
                                          </p:val>
                                        </p:tav>
                                        <p:tav tm="100000">
                                          <p:val>
                                            <p:strVal val="#ppt_x"/>
                                          </p:val>
                                        </p:tav>
                                      </p:tavLst>
                                    </p:anim>
                                    <p:anim calcmode="lin" valueType="num">
                                      <p:cBhvr additive="base">
                                        <p:cTn id="42" dur="1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100" fill="hold"/>
                                        <p:tgtEl>
                                          <p:spTgt spid="14"/>
                                        </p:tgtEl>
                                        <p:attrNameLst>
                                          <p:attrName>ppt_x</p:attrName>
                                        </p:attrNameLst>
                                      </p:cBhvr>
                                      <p:tavLst>
                                        <p:tav tm="0">
                                          <p:val>
                                            <p:strVal val="0-#ppt_w/2"/>
                                          </p:val>
                                        </p:tav>
                                        <p:tav tm="100000">
                                          <p:val>
                                            <p:strVal val="#ppt_x"/>
                                          </p:val>
                                        </p:tav>
                                      </p:tavLst>
                                    </p:anim>
                                    <p:anim calcmode="lin" valueType="num">
                                      <p:cBhvr additive="base">
                                        <p:cTn id="47" dur="1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100" fill="hold"/>
                                        <p:tgtEl>
                                          <p:spTgt spid="25"/>
                                        </p:tgtEl>
                                        <p:attrNameLst>
                                          <p:attrName>ppt_x</p:attrName>
                                        </p:attrNameLst>
                                      </p:cBhvr>
                                      <p:tavLst>
                                        <p:tav tm="0">
                                          <p:val>
                                            <p:strVal val="0-#ppt_w/2"/>
                                          </p:val>
                                        </p:tav>
                                        <p:tav tm="100000">
                                          <p:val>
                                            <p:strVal val="#ppt_x"/>
                                          </p:val>
                                        </p:tav>
                                      </p:tavLst>
                                    </p:anim>
                                    <p:anim calcmode="lin" valueType="num">
                                      <p:cBhvr additive="base">
                                        <p:cTn id="52" dur="100" fill="hold"/>
                                        <p:tgtEl>
                                          <p:spTgt spid="25"/>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200" fill="hold"/>
                                        <p:tgtEl>
                                          <p:spTgt spid="44"/>
                                        </p:tgtEl>
                                        <p:attrNameLst>
                                          <p:attrName>ppt_x</p:attrName>
                                        </p:attrNameLst>
                                      </p:cBhvr>
                                      <p:tavLst>
                                        <p:tav tm="0">
                                          <p:val>
                                            <p:strVal val="0-#ppt_w/2"/>
                                          </p:val>
                                        </p:tav>
                                        <p:tav tm="100000">
                                          <p:val>
                                            <p:strVal val="#ppt_x"/>
                                          </p:val>
                                        </p:tav>
                                      </p:tavLst>
                                    </p:anim>
                                    <p:anim calcmode="lin" valueType="num">
                                      <p:cBhvr additive="base">
                                        <p:cTn id="57" dur="200" fill="hold"/>
                                        <p:tgtEl>
                                          <p:spTgt spid="44"/>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200" fill="hold"/>
                                        <p:tgtEl>
                                          <p:spTgt spid="4"/>
                                        </p:tgtEl>
                                        <p:attrNameLst>
                                          <p:attrName>ppt_x</p:attrName>
                                        </p:attrNameLst>
                                      </p:cBhvr>
                                      <p:tavLst>
                                        <p:tav tm="0">
                                          <p:val>
                                            <p:strVal val="0-#ppt_w/2"/>
                                          </p:val>
                                        </p:tav>
                                        <p:tav tm="100000">
                                          <p:val>
                                            <p:strVal val="#ppt_x"/>
                                          </p:val>
                                        </p:tav>
                                      </p:tavLst>
                                    </p:anim>
                                    <p:anim calcmode="lin" valueType="num">
                                      <p:cBhvr additive="base">
                                        <p:cTn id="62" dur="200" fill="hold"/>
                                        <p:tgtEl>
                                          <p:spTgt spid="4"/>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down)">
                                      <p:cBhvr>
                                        <p:cTn id="66" dur="300"/>
                                        <p:tgtEl>
                                          <p:spTgt spid="27"/>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p:cTn id="70" dur="300" fill="hold"/>
                                        <p:tgtEl>
                                          <p:spTgt spid="51"/>
                                        </p:tgtEl>
                                        <p:attrNameLst>
                                          <p:attrName>ppt_w</p:attrName>
                                        </p:attrNameLst>
                                      </p:cBhvr>
                                      <p:tavLst>
                                        <p:tav tm="0">
                                          <p:val>
                                            <p:fltVal val="0"/>
                                          </p:val>
                                        </p:tav>
                                        <p:tav tm="100000">
                                          <p:val>
                                            <p:strVal val="#ppt_w"/>
                                          </p:val>
                                        </p:tav>
                                      </p:tavLst>
                                    </p:anim>
                                    <p:anim calcmode="lin" valueType="num">
                                      <p:cBhvr>
                                        <p:cTn id="71" dur="300" fill="hold"/>
                                        <p:tgtEl>
                                          <p:spTgt spid="51"/>
                                        </p:tgtEl>
                                        <p:attrNameLst>
                                          <p:attrName>ppt_h</p:attrName>
                                        </p:attrNameLst>
                                      </p:cBhvr>
                                      <p:tavLst>
                                        <p:tav tm="0">
                                          <p:val>
                                            <p:fltVal val="0"/>
                                          </p:val>
                                        </p:tav>
                                        <p:tav tm="100000">
                                          <p:val>
                                            <p:strVal val="#ppt_h"/>
                                          </p:val>
                                        </p:tav>
                                      </p:tavLst>
                                    </p:anim>
                                    <p:animEffect transition="in" filter="fade">
                                      <p:cBhvr>
                                        <p:cTn id="72" dur="300"/>
                                        <p:tgtEl>
                                          <p:spTgt spid="51"/>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p:cTn id="80" dur="300" fill="hold"/>
                                        <p:tgtEl>
                                          <p:spTgt spid="45"/>
                                        </p:tgtEl>
                                        <p:attrNameLst>
                                          <p:attrName>ppt_w</p:attrName>
                                        </p:attrNameLst>
                                      </p:cBhvr>
                                      <p:tavLst>
                                        <p:tav tm="0">
                                          <p:val>
                                            <p:fltVal val="0"/>
                                          </p:val>
                                        </p:tav>
                                        <p:tav tm="100000">
                                          <p:val>
                                            <p:strVal val="#ppt_w"/>
                                          </p:val>
                                        </p:tav>
                                      </p:tavLst>
                                    </p:anim>
                                    <p:anim calcmode="lin" valueType="num">
                                      <p:cBhvr>
                                        <p:cTn id="81" dur="300" fill="hold"/>
                                        <p:tgtEl>
                                          <p:spTgt spid="45"/>
                                        </p:tgtEl>
                                        <p:attrNameLst>
                                          <p:attrName>ppt_h</p:attrName>
                                        </p:attrNameLst>
                                      </p:cBhvr>
                                      <p:tavLst>
                                        <p:tav tm="0">
                                          <p:val>
                                            <p:fltVal val="0"/>
                                          </p:val>
                                        </p:tav>
                                        <p:tav tm="100000">
                                          <p:val>
                                            <p:strVal val="#ppt_h"/>
                                          </p:val>
                                        </p:tav>
                                      </p:tavLst>
                                    </p:anim>
                                    <p:animEffect transition="in" filter="fade">
                                      <p:cBhvr>
                                        <p:cTn id="82" dur="300"/>
                                        <p:tgtEl>
                                          <p:spTgt spid="45"/>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additive="base">
                                        <p:cTn id="86" dur="200" fill="hold"/>
                                        <p:tgtEl>
                                          <p:spTgt spid="6"/>
                                        </p:tgtEl>
                                        <p:attrNameLst>
                                          <p:attrName>ppt_x</p:attrName>
                                        </p:attrNameLst>
                                      </p:cBhvr>
                                      <p:tavLst>
                                        <p:tav tm="0">
                                          <p:val>
                                            <p:strVal val="0-#ppt_w/2"/>
                                          </p:val>
                                        </p:tav>
                                        <p:tav tm="100000">
                                          <p:val>
                                            <p:strVal val="#ppt_x"/>
                                          </p:val>
                                        </p:tav>
                                      </p:tavLst>
                                    </p:anim>
                                    <p:anim calcmode="lin" valueType="num">
                                      <p:cBhvr additive="base">
                                        <p:cTn id="87" dur="200" fill="hold"/>
                                        <p:tgtEl>
                                          <p:spTgt spid="6"/>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down)">
                                      <p:cBhvr>
                                        <p:cTn id="91" dur="300"/>
                                        <p:tgtEl>
                                          <p:spTgt spid="29"/>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p:cTn id="95" dur="300" fill="hold"/>
                                        <p:tgtEl>
                                          <p:spTgt spid="42"/>
                                        </p:tgtEl>
                                        <p:attrNameLst>
                                          <p:attrName>ppt_w</p:attrName>
                                        </p:attrNameLst>
                                      </p:cBhvr>
                                      <p:tavLst>
                                        <p:tav tm="0">
                                          <p:val>
                                            <p:fltVal val="0"/>
                                          </p:val>
                                        </p:tav>
                                        <p:tav tm="100000">
                                          <p:val>
                                            <p:strVal val="#ppt_w"/>
                                          </p:val>
                                        </p:tav>
                                      </p:tavLst>
                                    </p:anim>
                                    <p:anim calcmode="lin" valueType="num">
                                      <p:cBhvr>
                                        <p:cTn id="96" dur="300" fill="hold"/>
                                        <p:tgtEl>
                                          <p:spTgt spid="42"/>
                                        </p:tgtEl>
                                        <p:attrNameLst>
                                          <p:attrName>ppt_h</p:attrName>
                                        </p:attrNameLst>
                                      </p:cBhvr>
                                      <p:tavLst>
                                        <p:tav tm="0">
                                          <p:val>
                                            <p:fltVal val="0"/>
                                          </p:val>
                                        </p:tav>
                                        <p:tav tm="100000">
                                          <p:val>
                                            <p:strVal val="#ppt_h"/>
                                          </p:val>
                                        </p:tav>
                                      </p:tavLst>
                                    </p:anim>
                                    <p:animEffect transition="in" filter="fade">
                                      <p:cBhvr>
                                        <p:cTn id="97" dur="300"/>
                                        <p:tgtEl>
                                          <p:spTgt spid="42"/>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down)">
                                      <p:cBhvr>
                                        <p:cTn id="101" dur="500"/>
                                        <p:tgtEl>
                                          <p:spTgt spid="30"/>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 calcmode="lin" valueType="num">
                                      <p:cBhvr>
                                        <p:cTn id="105" dur="300" fill="hold"/>
                                        <p:tgtEl>
                                          <p:spTgt spid="46"/>
                                        </p:tgtEl>
                                        <p:attrNameLst>
                                          <p:attrName>ppt_w</p:attrName>
                                        </p:attrNameLst>
                                      </p:cBhvr>
                                      <p:tavLst>
                                        <p:tav tm="0">
                                          <p:val>
                                            <p:fltVal val="0"/>
                                          </p:val>
                                        </p:tav>
                                        <p:tav tm="100000">
                                          <p:val>
                                            <p:strVal val="#ppt_w"/>
                                          </p:val>
                                        </p:tav>
                                      </p:tavLst>
                                    </p:anim>
                                    <p:anim calcmode="lin" valueType="num">
                                      <p:cBhvr>
                                        <p:cTn id="106" dur="300" fill="hold"/>
                                        <p:tgtEl>
                                          <p:spTgt spid="46"/>
                                        </p:tgtEl>
                                        <p:attrNameLst>
                                          <p:attrName>ppt_h</p:attrName>
                                        </p:attrNameLst>
                                      </p:cBhvr>
                                      <p:tavLst>
                                        <p:tav tm="0">
                                          <p:val>
                                            <p:fltVal val="0"/>
                                          </p:val>
                                        </p:tav>
                                        <p:tav tm="100000">
                                          <p:val>
                                            <p:strVal val="#ppt_h"/>
                                          </p:val>
                                        </p:tav>
                                      </p:tavLst>
                                    </p:anim>
                                    <p:animEffect transition="in" filter="fade">
                                      <p:cBhvr>
                                        <p:cTn id="107" dur="300"/>
                                        <p:tgtEl>
                                          <p:spTgt spid="46"/>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additive="base">
                                        <p:cTn id="111" dur="200" fill="hold"/>
                                        <p:tgtEl>
                                          <p:spTgt spid="7"/>
                                        </p:tgtEl>
                                        <p:attrNameLst>
                                          <p:attrName>ppt_x</p:attrName>
                                        </p:attrNameLst>
                                      </p:cBhvr>
                                      <p:tavLst>
                                        <p:tav tm="0">
                                          <p:val>
                                            <p:strVal val="0-#ppt_w/2"/>
                                          </p:val>
                                        </p:tav>
                                        <p:tav tm="100000">
                                          <p:val>
                                            <p:strVal val="#ppt_x"/>
                                          </p:val>
                                        </p:tav>
                                      </p:tavLst>
                                    </p:anim>
                                    <p:anim calcmode="lin" valueType="num">
                                      <p:cBhvr additive="base">
                                        <p:cTn id="112" dur="200" fill="hold"/>
                                        <p:tgtEl>
                                          <p:spTgt spid="7"/>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wipe(down)">
                                      <p:cBhvr>
                                        <p:cTn id="116" dur="300"/>
                                        <p:tgtEl>
                                          <p:spTgt spid="31"/>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p:cTn id="120" dur="300" fill="hold"/>
                                        <p:tgtEl>
                                          <p:spTgt spid="41"/>
                                        </p:tgtEl>
                                        <p:attrNameLst>
                                          <p:attrName>ppt_w</p:attrName>
                                        </p:attrNameLst>
                                      </p:cBhvr>
                                      <p:tavLst>
                                        <p:tav tm="0">
                                          <p:val>
                                            <p:fltVal val="0"/>
                                          </p:val>
                                        </p:tav>
                                        <p:tav tm="100000">
                                          <p:val>
                                            <p:strVal val="#ppt_w"/>
                                          </p:val>
                                        </p:tav>
                                      </p:tavLst>
                                    </p:anim>
                                    <p:anim calcmode="lin" valueType="num">
                                      <p:cBhvr>
                                        <p:cTn id="121" dur="300" fill="hold"/>
                                        <p:tgtEl>
                                          <p:spTgt spid="41"/>
                                        </p:tgtEl>
                                        <p:attrNameLst>
                                          <p:attrName>ppt_h</p:attrName>
                                        </p:attrNameLst>
                                      </p:cBhvr>
                                      <p:tavLst>
                                        <p:tav tm="0">
                                          <p:val>
                                            <p:fltVal val="0"/>
                                          </p:val>
                                        </p:tav>
                                        <p:tav tm="100000">
                                          <p:val>
                                            <p:strVal val="#ppt_h"/>
                                          </p:val>
                                        </p:tav>
                                      </p:tavLst>
                                    </p:anim>
                                    <p:animEffect transition="in" filter="fade">
                                      <p:cBhvr>
                                        <p:cTn id="122" dur="300"/>
                                        <p:tgtEl>
                                          <p:spTgt spid="41"/>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300" fill="hold"/>
                                        <p:tgtEl>
                                          <p:spTgt spid="47"/>
                                        </p:tgtEl>
                                        <p:attrNameLst>
                                          <p:attrName>ppt_w</p:attrName>
                                        </p:attrNameLst>
                                      </p:cBhvr>
                                      <p:tavLst>
                                        <p:tav tm="0">
                                          <p:val>
                                            <p:fltVal val="0"/>
                                          </p:val>
                                        </p:tav>
                                        <p:tav tm="100000">
                                          <p:val>
                                            <p:strVal val="#ppt_w"/>
                                          </p:val>
                                        </p:tav>
                                      </p:tavLst>
                                    </p:anim>
                                    <p:anim calcmode="lin" valueType="num">
                                      <p:cBhvr>
                                        <p:cTn id="131" dur="300" fill="hold"/>
                                        <p:tgtEl>
                                          <p:spTgt spid="47"/>
                                        </p:tgtEl>
                                        <p:attrNameLst>
                                          <p:attrName>ppt_h</p:attrName>
                                        </p:attrNameLst>
                                      </p:cBhvr>
                                      <p:tavLst>
                                        <p:tav tm="0">
                                          <p:val>
                                            <p:fltVal val="0"/>
                                          </p:val>
                                        </p:tav>
                                        <p:tav tm="100000">
                                          <p:val>
                                            <p:strVal val="#ppt_h"/>
                                          </p:val>
                                        </p:tav>
                                      </p:tavLst>
                                    </p:anim>
                                    <p:animEffect transition="in" filter="fade">
                                      <p:cBhvr>
                                        <p:cTn id="132" dur="300"/>
                                        <p:tgtEl>
                                          <p:spTgt spid="47"/>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 calcmode="lin" valueType="num">
                                      <p:cBhvr additive="base">
                                        <p:cTn id="136" dur="200" fill="hold"/>
                                        <p:tgtEl>
                                          <p:spTgt spid="8"/>
                                        </p:tgtEl>
                                        <p:attrNameLst>
                                          <p:attrName>ppt_x</p:attrName>
                                        </p:attrNameLst>
                                      </p:cBhvr>
                                      <p:tavLst>
                                        <p:tav tm="0">
                                          <p:val>
                                            <p:strVal val="0-#ppt_w/2"/>
                                          </p:val>
                                        </p:tav>
                                        <p:tav tm="100000">
                                          <p:val>
                                            <p:strVal val="#ppt_x"/>
                                          </p:val>
                                        </p:tav>
                                      </p:tavLst>
                                    </p:anim>
                                    <p:anim calcmode="lin" valueType="num">
                                      <p:cBhvr additive="base">
                                        <p:cTn id="137" dur="200" fill="hold"/>
                                        <p:tgtEl>
                                          <p:spTgt spid="8"/>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wipe(down)">
                                      <p:cBhvr>
                                        <p:cTn id="141" dur="300"/>
                                        <p:tgtEl>
                                          <p:spTgt spid="33"/>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43"/>
                                        </p:tgtEl>
                                        <p:attrNameLst>
                                          <p:attrName>style.visibility</p:attrName>
                                        </p:attrNameLst>
                                      </p:cBhvr>
                                      <p:to>
                                        <p:strVal val="visible"/>
                                      </p:to>
                                    </p:set>
                                    <p:anim calcmode="lin" valueType="num">
                                      <p:cBhvr>
                                        <p:cTn id="145" dur="300" fill="hold"/>
                                        <p:tgtEl>
                                          <p:spTgt spid="43"/>
                                        </p:tgtEl>
                                        <p:attrNameLst>
                                          <p:attrName>ppt_w</p:attrName>
                                        </p:attrNameLst>
                                      </p:cBhvr>
                                      <p:tavLst>
                                        <p:tav tm="0">
                                          <p:val>
                                            <p:fltVal val="0"/>
                                          </p:val>
                                        </p:tav>
                                        <p:tav tm="100000">
                                          <p:val>
                                            <p:strVal val="#ppt_w"/>
                                          </p:val>
                                        </p:tav>
                                      </p:tavLst>
                                    </p:anim>
                                    <p:anim calcmode="lin" valueType="num">
                                      <p:cBhvr>
                                        <p:cTn id="146" dur="300" fill="hold"/>
                                        <p:tgtEl>
                                          <p:spTgt spid="43"/>
                                        </p:tgtEl>
                                        <p:attrNameLst>
                                          <p:attrName>ppt_h</p:attrName>
                                        </p:attrNameLst>
                                      </p:cBhvr>
                                      <p:tavLst>
                                        <p:tav tm="0">
                                          <p:val>
                                            <p:fltVal val="0"/>
                                          </p:val>
                                        </p:tav>
                                        <p:tav tm="100000">
                                          <p:val>
                                            <p:strVal val="#ppt_h"/>
                                          </p:val>
                                        </p:tav>
                                      </p:tavLst>
                                    </p:anim>
                                    <p:animEffect transition="in" filter="fade">
                                      <p:cBhvr>
                                        <p:cTn id="147" dur="300"/>
                                        <p:tgtEl>
                                          <p:spTgt spid="43"/>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p:cTn id="155" dur="300" fill="hold"/>
                                        <p:tgtEl>
                                          <p:spTgt spid="48"/>
                                        </p:tgtEl>
                                        <p:attrNameLst>
                                          <p:attrName>ppt_w</p:attrName>
                                        </p:attrNameLst>
                                      </p:cBhvr>
                                      <p:tavLst>
                                        <p:tav tm="0">
                                          <p:val>
                                            <p:fltVal val="0"/>
                                          </p:val>
                                        </p:tav>
                                        <p:tav tm="100000">
                                          <p:val>
                                            <p:strVal val="#ppt_w"/>
                                          </p:val>
                                        </p:tav>
                                      </p:tavLst>
                                    </p:anim>
                                    <p:anim calcmode="lin" valueType="num">
                                      <p:cBhvr>
                                        <p:cTn id="156" dur="300" fill="hold"/>
                                        <p:tgtEl>
                                          <p:spTgt spid="48"/>
                                        </p:tgtEl>
                                        <p:attrNameLst>
                                          <p:attrName>ppt_h</p:attrName>
                                        </p:attrNameLst>
                                      </p:cBhvr>
                                      <p:tavLst>
                                        <p:tav tm="0">
                                          <p:val>
                                            <p:fltVal val="0"/>
                                          </p:val>
                                        </p:tav>
                                        <p:tav tm="100000">
                                          <p:val>
                                            <p:strVal val="#ppt_h"/>
                                          </p:val>
                                        </p:tav>
                                      </p:tavLst>
                                    </p:anim>
                                    <p:animEffect transition="in" filter="fade">
                                      <p:cBhvr>
                                        <p:cTn id="157" dur="300"/>
                                        <p:tgtEl>
                                          <p:spTgt spid="48"/>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36"/>
                                        </p:tgtEl>
                                        <p:attrNameLst>
                                          <p:attrName>style.visibility</p:attrName>
                                        </p:attrNameLst>
                                      </p:cBhvr>
                                      <p:to>
                                        <p:strVal val="visible"/>
                                      </p:to>
                                    </p:set>
                                    <p:anim calcmode="lin" valueType="num">
                                      <p:cBhvr additive="base">
                                        <p:cTn id="161" dur="300" fill="hold"/>
                                        <p:tgtEl>
                                          <p:spTgt spid="36"/>
                                        </p:tgtEl>
                                        <p:attrNameLst>
                                          <p:attrName>ppt_x</p:attrName>
                                        </p:attrNameLst>
                                      </p:cBhvr>
                                      <p:tavLst>
                                        <p:tav tm="0">
                                          <p:val>
                                            <p:strVal val="1+#ppt_w/2"/>
                                          </p:val>
                                        </p:tav>
                                        <p:tav tm="100000">
                                          <p:val>
                                            <p:strVal val="#ppt_x"/>
                                          </p:val>
                                        </p:tav>
                                      </p:tavLst>
                                    </p:anim>
                                    <p:anim calcmode="lin" valueType="num">
                                      <p:cBhvr additive="base">
                                        <p:cTn id="162" dur="300" fill="hold"/>
                                        <p:tgtEl>
                                          <p:spTgt spid="36"/>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35"/>
                                        </p:tgtEl>
                                        <p:attrNameLst>
                                          <p:attrName>style.visibility</p:attrName>
                                        </p:attrNameLst>
                                      </p:cBhvr>
                                      <p:to>
                                        <p:strVal val="visible"/>
                                      </p:to>
                                    </p:set>
                                    <p:anim calcmode="lin" valueType="num">
                                      <p:cBhvr additive="base">
                                        <p:cTn id="166" dur="300" fill="hold"/>
                                        <p:tgtEl>
                                          <p:spTgt spid="35"/>
                                        </p:tgtEl>
                                        <p:attrNameLst>
                                          <p:attrName>ppt_x</p:attrName>
                                        </p:attrNameLst>
                                      </p:cBhvr>
                                      <p:tavLst>
                                        <p:tav tm="0">
                                          <p:val>
                                            <p:strVal val="1+#ppt_w/2"/>
                                          </p:val>
                                        </p:tav>
                                        <p:tav tm="100000">
                                          <p:val>
                                            <p:strVal val="#ppt_x"/>
                                          </p:val>
                                        </p:tav>
                                      </p:tavLst>
                                    </p:anim>
                                    <p:anim calcmode="lin" valueType="num">
                                      <p:cBhvr additive="base">
                                        <p:cTn id="167" dur="300" fill="hold"/>
                                        <p:tgtEl>
                                          <p:spTgt spid="35"/>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Effect transition="in" filter="wipe(left)">
                                      <p:cBhvr>
                                        <p:cTn id="171" dur="500"/>
                                        <p:tgtEl>
                                          <p:spTgt spid="38"/>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37"/>
                                        </p:tgtEl>
                                        <p:attrNameLst>
                                          <p:attrName>style.visibility</p:attrName>
                                        </p:attrNameLst>
                                      </p:cBhvr>
                                      <p:to>
                                        <p:strVal val="visible"/>
                                      </p:to>
                                    </p:set>
                                    <p:animEffect transition="in" filter="wipe(left)">
                                      <p:cBhvr>
                                        <p:cTn id="175" dur="500"/>
                                        <p:tgtEl>
                                          <p:spTgt spid="37"/>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Effect transition="in" filter="wipe(left)">
                                      <p:cBhvr>
                                        <p:cTn id="179" dur="500"/>
                                        <p:tgtEl>
                                          <p:spTgt spid="39"/>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49"/>
                                        </p:tgtEl>
                                        <p:attrNameLst>
                                          <p:attrName>style.visibility</p:attrName>
                                        </p:attrNameLst>
                                      </p:cBhvr>
                                      <p:to>
                                        <p:strVal val="visible"/>
                                      </p:to>
                                    </p:set>
                                    <p:animEffect transition="in" filter="wipe(down)">
                                      <p:cBhvr>
                                        <p:cTn id="183" dur="500"/>
                                        <p:tgtEl>
                                          <p:spTgt spid="49"/>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wipe(left)">
                                      <p:cBhvr>
                                        <p:cTn id="187" dur="500"/>
                                        <p:tgtEl>
                                          <p:spTgt spid="40"/>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50"/>
                                        </p:tgtEl>
                                        <p:attrNameLst>
                                          <p:attrName>style.visibility</p:attrName>
                                        </p:attrNameLst>
                                      </p:cBhvr>
                                      <p:to>
                                        <p:strVal val="visible"/>
                                      </p:to>
                                    </p:set>
                                    <p:animEffect transition="in" filter="wipe(down)">
                                      <p:cBhvr>
                                        <p:cTn id="19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25" grpId="0"/>
      <p:bldP spid="26" grpId="0"/>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animBg="1"/>
      <p:bldP spid="50" grpId="0" animBg="1"/>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28568" y="2284289"/>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8" name="椭圆 7"/>
          <p:cNvSpPr/>
          <p:nvPr/>
        </p:nvSpPr>
        <p:spPr>
          <a:xfrm>
            <a:off x="2212421" y="2097634"/>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291080" y="1722821"/>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10" name="圆角矩形 9"/>
          <p:cNvSpPr/>
          <p:nvPr/>
        </p:nvSpPr>
        <p:spPr>
          <a:xfrm>
            <a:off x="3346388" y="2284288"/>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圆角矩形 10"/>
          <p:cNvSpPr/>
          <p:nvPr/>
        </p:nvSpPr>
        <p:spPr>
          <a:xfrm>
            <a:off x="6080527" y="2284287"/>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2" name="组合 11"/>
          <p:cNvGrpSpPr/>
          <p:nvPr/>
        </p:nvGrpSpPr>
        <p:grpSpPr>
          <a:xfrm>
            <a:off x="3846803" y="1196316"/>
            <a:ext cx="1447442" cy="1447442"/>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6580942" y="1152407"/>
            <a:ext cx="1447442" cy="144744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8" name="椭圆 17"/>
          <p:cNvSpPr/>
          <p:nvPr/>
        </p:nvSpPr>
        <p:spPr>
          <a:xfrm>
            <a:off x="5004048" y="2097634"/>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7740352" y="2097634"/>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4016526" y="1722821"/>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21" name="矩形 20"/>
          <p:cNvSpPr/>
          <p:nvPr/>
        </p:nvSpPr>
        <p:spPr>
          <a:xfrm>
            <a:off x="6750665" y="1722821"/>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22" name="TextBox 20"/>
          <p:cNvSpPr txBox="1"/>
          <p:nvPr/>
        </p:nvSpPr>
        <p:spPr>
          <a:xfrm>
            <a:off x="892717" y="2829770"/>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a:t>
            </a:r>
            <a:endParaRPr kumimoji="0" lang="zh-CN" altLang="en-US" sz="1600" b="1" i="0" u="none" strike="noStrike" kern="1200" cap="none" spc="0" normalizeH="0" baseline="0" noProof="0" dirty="0">
              <a:ln>
                <a:noFill/>
              </a:ln>
              <a:solidFill>
                <a:srgbClr val="F87A08"/>
              </a:solidFill>
              <a:effectLst/>
              <a:uLnTx/>
              <a:uFillTx/>
              <a:latin typeface="微软雅黑" panose="020B0503020204020204" pitchFamily="34" charset="-122"/>
              <a:ea typeface="微软雅黑" panose="020B0503020204020204" pitchFamily="34" charset="-122"/>
              <a:cs typeface="+mn-cs"/>
            </a:endParaRPr>
          </a:p>
        </p:txBody>
      </p:sp>
      <p:sp>
        <p:nvSpPr>
          <p:cNvPr id="23" name="TextBox 21"/>
          <p:cNvSpPr txBox="1"/>
          <p:nvPr/>
        </p:nvSpPr>
        <p:spPr>
          <a:xfrm>
            <a:off x="3598416" y="2824126"/>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a:t>
            </a:r>
            <a:endParaRPr kumimoji="0" lang="zh-CN" altLang="en-US" sz="1600" b="1" i="0" u="none" strike="noStrike" kern="1200" cap="none" spc="0" normalizeH="0" baseline="0" noProof="0" dirty="0">
              <a:ln>
                <a:noFill/>
              </a:ln>
              <a:solidFill>
                <a:srgbClr val="F87A08"/>
              </a:solidFill>
              <a:effectLst/>
              <a:uLnTx/>
              <a:uFillTx/>
              <a:latin typeface="微软雅黑" panose="020B0503020204020204" pitchFamily="34" charset="-122"/>
              <a:ea typeface="微软雅黑" panose="020B0503020204020204" pitchFamily="34" charset="-122"/>
              <a:cs typeface="+mn-cs"/>
            </a:endParaRPr>
          </a:p>
        </p:txBody>
      </p:sp>
      <p:sp>
        <p:nvSpPr>
          <p:cNvPr id="24" name="TextBox 22"/>
          <p:cNvSpPr txBox="1"/>
          <p:nvPr/>
        </p:nvSpPr>
        <p:spPr>
          <a:xfrm>
            <a:off x="6332555" y="2831002"/>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a:t>
            </a:r>
            <a:endParaRPr kumimoji="0" lang="zh-CN" altLang="en-US" sz="1600" b="1" i="0" u="none" strike="noStrike" kern="1200" cap="none" spc="0" normalizeH="0" baseline="0" noProof="0" dirty="0">
              <a:ln>
                <a:noFill/>
              </a:ln>
              <a:solidFill>
                <a:srgbClr val="F87A08"/>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40000">
                                          <p:cBhvr additive="base">
                                            <p:cTn id="12"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40000">
                                          <p:cBhvr additive="base">
                                            <p:cTn id="17"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outVertical)">
                                          <p:cBhvr>
                                            <p:cTn id="37" dur="500"/>
                                            <p:tgtEl>
                                              <p:spTgt spid="20"/>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outVertical)">
                                          <p:cBhvr>
                                            <p:cTn id="40" dur="500"/>
                                            <p:tgtEl>
                                              <p:spTgt spid="9"/>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outVertical)">
                                          <p:cBhvr>
                                            <p:cTn id="43" dur="500"/>
                                            <p:tgtEl>
                                              <p:spTgt spid="21"/>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800"/>
                                            <p:tgtEl>
                                              <p:spTgt spid="4"/>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0"/>
                                            </p:tgtEl>
                                            <p:attrNameLst>
                                              <p:attrName>style.visibility</p:attrName>
                                            </p:attrNameLst>
                                          </p:cBhvr>
                                          <p:to>
                                            <p:strVal val="visible"/>
                                          </p:to>
                                        </p:set>
                                        <p:animEffect transition="in" filter="wheel(1)">
                                          <p:cBhvr>
                                            <p:cTn id="50" dur="800"/>
                                            <p:tgtEl>
                                              <p:spTgt spid="10"/>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800"/>
                                            <p:tgtEl>
                                              <p:spTgt spid="11"/>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5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2"/>
                                            </p:tgtEl>
                                          </p:cBhvr>
                                          <p:to x="80000" y="100000"/>
                                        </p:animScale>
                                        <p:anim by="(#ppt_w*0.10)" calcmode="lin" valueType="num">
                                          <p:cBhvr>
                                            <p:cTn id="60" dur="25" autoRev="1" fill="hold">
                                              <p:stCondLst>
                                                <p:cond delay="0"/>
                                              </p:stCondLst>
                                            </p:cTn>
                                            <p:tgtEl>
                                              <p:spTgt spid="22"/>
                                            </p:tgtEl>
                                            <p:attrNameLst>
                                              <p:attrName>ppt_x</p:attrName>
                                            </p:attrNameLst>
                                          </p:cBhvr>
                                        </p:anim>
                                        <p:anim by="(-#ppt_w*0.10)" calcmode="lin" valueType="num">
                                          <p:cBhvr>
                                            <p:cTn id="61" dur="25" autoRev="1" fill="hold">
                                              <p:stCondLst>
                                                <p:cond delay="0"/>
                                              </p:stCondLst>
                                            </p:cTn>
                                            <p:tgtEl>
                                              <p:spTgt spid="22"/>
                                            </p:tgtEl>
                                            <p:attrNameLst>
                                              <p:attrName>ppt_y</p:attrName>
                                            </p:attrNameLst>
                                          </p:cBhvr>
                                        </p:anim>
                                        <p:animRot by="-480000">
                                          <p:cBhvr>
                                            <p:cTn id="62" dur="25" autoRev="1" fill="hold">
                                              <p:stCondLst>
                                                <p:cond delay="0"/>
                                              </p:stCondLst>
                                            </p:cTn>
                                            <p:tgtEl>
                                              <p:spTgt spid="22"/>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3"/>
                                            </p:tgtEl>
                                            <p:attrNameLst>
                                              <p:attrName>style.visibility</p:attrName>
                                            </p:attrNameLst>
                                          </p:cBhvr>
                                          <p:to>
                                            <p:strVal val="visible"/>
                                          </p:to>
                                        </p:set>
                                        <p:animEffect transition="in" filter="wipe(left)">
                                          <p:cBhvr>
                                            <p:cTn id="65" dur="50"/>
                                            <p:tgtEl>
                                              <p:spTgt spid="23"/>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3"/>
                                            </p:tgtEl>
                                          </p:cBhvr>
                                          <p:to x="80000" y="100000"/>
                                        </p:animScale>
                                        <p:anim by="(#ppt_w*0.10)" calcmode="lin" valueType="num">
                                          <p:cBhvr>
                                            <p:cTn id="68" dur="25" autoRev="1" fill="hold">
                                              <p:stCondLst>
                                                <p:cond delay="0"/>
                                              </p:stCondLst>
                                            </p:cTn>
                                            <p:tgtEl>
                                              <p:spTgt spid="23"/>
                                            </p:tgtEl>
                                            <p:attrNameLst>
                                              <p:attrName>ppt_x</p:attrName>
                                            </p:attrNameLst>
                                          </p:cBhvr>
                                        </p:anim>
                                        <p:anim by="(-#ppt_w*0.10)" calcmode="lin" valueType="num">
                                          <p:cBhvr>
                                            <p:cTn id="69" dur="25" autoRev="1" fill="hold">
                                              <p:stCondLst>
                                                <p:cond delay="0"/>
                                              </p:stCondLst>
                                            </p:cTn>
                                            <p:tgtEl>
                                              <p:spTgt spid="23"/>
                                            </p:tgtEl>
                                            <p:attrNameLst>
                                              <p:attrName>ppt_y</p:attrName>
                                            </p:attrNameLst>
                                          </p:cBhvr>
                                        </p:anim>
                                        <p:animRot by="-480000">
                                          <p:cBhvr>
                                            <p:cTn id="70" dur="25" autoRev="1" fill="hold">
                                              <p:stCondLst>
                                                <p:cond delay="0"/>
                                              </p:stCondLst>
                                            </p:cTn>
                                            <p:tgtEl>
                                              <p:spTgt spid="23"/>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4"/>
                                            </p:tgtEl>
                                            <p:attrNameLst>
                                              <p:attrName>style.visibility</p:attrName>
                                            </p:attrNameLst>
                                          </p:cBhvr>
                                          <p:to>
                                            <p:strVal val="visible"/>
                                          </p:to>
                                        </p:set>
                                        <p:animEffect transition="in" filter="wipe(left)">
                                          <p:cBhvr>
                                            <p:cTn id="73" dur="50"/>
                                            <p:tgtEl>
                                              <p:spTgt spid="24"/>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4"/>
                                            </p:tgtEl>
                                          </p:cBhvr>
                                          <p:to x="80000" y="100000"/>
                                        </p:animScale>
                                        <p:anim by="(#ppt_w*0.10)" calcmode="lin" valueType="num">
                                          <p:cBhvr>
                                            <p:cTn id="76" dur="25" autoRev="1" fill="hold">
                                              <p:stCondLst>
                                                <p:cond delay="0"/>
                                              </p:stCondLst>
                                            </p:cTn>
                                            <p:tgtEl>
                                              <p:spTgt spid="24"/>
                                            </p:tgtEl>
                                            <p:attrNameLst>
                                              <p:attrName>ppt_x</p:attrName>
                                            </p:attrNameLst>
                                          </p:cBhvr>
                                        </p:anim>
                                        <p:anim by="(-#ppt_w*0.10)" calcmode="lin" valueType="num">
                                          <p:cBhvr>
                                            <p:cTn id="77" dur="25" autoRev="1" fill="hold">
                                              <p:stCondLst>
                                                <p:cond delay="0"/>
                                              </p:stCondLst>
                                            </p:cTn>
                                            <p:tgtEl>
                                              <p:spTgt spid="24"/>
                                            </p:tgtEl>
                                            <p:attrNameLst>
                                              <p:attrName>ppt_y</p:attrName>
                                            </p:attrNameLst>
                                          </p:cBhvr>
                                        </p:anim>
                                        <p:animRot by="-480000">
                                          <p:cBhvr>
                                            <p:cTn id="78"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outVertical)">
                                          <p:cBhvr>
                                            <p:cTn id="37" dur="500"/>
                                            <p:tgtEl>
                                              <p:spTgt spid="20"/>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outVertical)">
                                          <p:cBhvr>
                                            <p:cTn id="40" dur="500"/>
                                            <p:tgtEl>
                                              <p:spTgt spid="9"/>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outVertical)">
                                          <p:cBhvr>
                                            <p:cTn id="43" dur="500"/>
                                            <p:tgtEl>
                                              <p:spTgt spid="21"/>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800"/>
                                            <p:tgtEl>
                                              <p:spTgt spid="4"/>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0"/>
                                            </p:tgtEl>
                                            <p:attrNameLst>
                                              <p:attrName>style.visibility</p:attrName>
                                            </p:attrNameLst>
                                          </p:cBhvr>
                                          <p:to>
                                            <p:strVal val="visible"/>
                                          </p:to>
                                        </p:set>
                                        <p:animEffect transition="in" filter="wheel(1)">
                                          <p:cBhvr>
                                            <p:cTn id="50" dur="800"/>
                                            <p:tgtEl>
                                              <p:spTgt spid="10"/>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800"/>
                                            <p:tgtEl>
                                              <p:spTgt spid="11"/>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5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2"/>
                                            </p:tgtEl>
                                          </p:cBhvr>
                                          <p:to x="80000" y="100000"/>
                                        </p:animScale>
                                        <p:anim by="(#ppt_w*0.10)" calcmode="lin" valueType="num">
                                          <p:cBhvr>
                                            <p:cTn id="60" dur="25" autoRev="1" fill="hold">
                                              <p:stCondLst>
                                                <p:cond delay="0"/>
                                              </p:stCondLst>
                                            </p:cTn>
                                            <p:tgtEl>
                                              <p:spTgt spid="22"/>
                                            </p:tgtEl>
                                            <p:attrNameLst>
                                              <p:attrName>ppt_x</p:attrName>
                                            </p:attrNameLst>
                                          </p:cBhvr>
                                        </p:anim>
                                        <p:anim by="(-#ppt_w*0.10)" calcmode="lin" valueType="num">
                                          <p:cBhvr>
                                            <p:cTn id="61" dur="25" autoRev="1" fill="hold">
                                              <p:stCondLst>
                                                <p:cond delay="0"/>
                                              </p:stCondLst>
                                            </p:cTn>
                                            <p:tgtEl>
                                              <p:spTgt spid="22"/>
                                            </p:tgtEl>
                                            <p:attrNameLst>
                                              <p:attrName>ppt_y</p:attrName>
                                            </p:attrNameLst>
                                          </p:cBhvr>
                                        </p:anim>
                                        <p:animRot by="-480000">
                                          <p:cBhvr>
                                            <p:cTn id="62" dur="25" autoRev="1" fill="hold">
                                              <p:stCondLst>
                                                <p:cond delay="0"/>
                                              </p:stCondLst>
                                            </p:cTn>
                                            <p:tgtEl>
                                              <p:spTgt spid="22"/>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3"/>
                                            </p:tgtEl>
                                            <p:attrNameLst>
                                              <p:attrName>style.visibility</p:attrName>
                                            </p:attrNameLst>
                                          </p:cBhvr>
                                          <p:to>
                                            <p:strVal val="visible"/>
                                          </p:to>
                                        </p:set>
                                        <p:animEffect transition="in" filter="wipe(left)">
                                          <p:cBhvr>
                                            <p:cTn id="65" dur="50"/>
                                            <p:tgtEl>
                                              <p:spTgt spid="23"/>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3"/>
                                            </p:tgtEl>
                                          </p:cBhvr>
                                          <p:to x="80000" y="100000"/>
                                        </p:animScale>
                                        <p:anim by="(#ppt_w*0.10)" calcmode="lin" valueType="num">
                                          <p:cBhvr>
                                            <p:cTn id="68" dur="25" autoRev="1" fill="hold">
                                              <p:stCondLst>
                                                <p:cond delay="0"/>
                                              </p:stCondLst>
                                            </p:cTn>
                                            <p:tgtEl>
                                              <p:spTgt spid="23"/>
                                            </p:tgtEl>
                                            <p:attrNameLst>
                                              <p:attrName>ppt_x</p:attrName>
                                            </p:attrNameLst>
                                          </p:cBhvr>
                                        </p:anim>
                                        <p:anim by="(-#ppt_w*0.10)" calcmode="lin" valueType="num">
                                          <p:cBhvr>
                                            <p:cTn id="69" dur="25" autoRev="1" fill="hold">
                                              <p:stCondLst>
                                                <p:cond delay="0"/>
                                              </p:stCondLst>
                                            </p:cTn>
                                            <p:tgtEl>
                                              <p:spTgt spid="23"/>
                                            </p:tgtEl>
                                            <p:attrNameLst>
                                              <p:attrName>ppt_y</p:attrName>
                                            </p:attrNameLst>
                                          </p:cBhvr>
                                        </p:anim>
                                        <p:animRot by="-480000">
                                          <p:cBhvr>
                                            <p:cTn id="70" dur="25" autoRev="1" fill="hold">
                                              <p:stCondLst>
                                                <p:cond delay="0"/>
                                              </p:stCondLst>
                                            </p:cTn>
                                            <p:tgtEl>
                                              <p:spTgt spid="23"/>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4"/>
                                            </p:tgtEl>
                                            <p:attrNameLst>
                                              <p:attrName>style.visibility</p:attrName>
                                            </p:attrNameLst>
                                          </p:cBhvr>
                                          <p:to>
                                            <p:strVal val="visible"/>
                                          </p:to>
                                        </p:set>
                                        <p:animEffect transition="in" filter="wipe(left)">
                                          <p:cBhvr>
                                            <p:cTn id="73" dur="50"/>
                                            <p:tgtEl>
                                              <p:spTgt spid="24"/>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4"/>
                                            </p:tgtEl>
                                          </p:cBhvr>
                                          <p:to x="80000" y="100000"/>
                                        </p:animScale>
                                        <p:anim by="(#ppt_w*0.10)" calcmode="lin" valueType="num">
                                          <p:cBhvr>
                                            <p:cTn id="76" dur="25" autoRev="1" fill="hold">
                                              <p:stCondLst>
                                                <p:cond delay="0"/>
                                              </p:stCondLst>
                                            </p:cTn>
                                            <p:tgtEl>
                                              <p:spTgt spid="24"/>
                                            </p:tgtEl>
                                            <p:attrNameLst>
                                              <p:attrName>ppt_x</p:attrName>
                                            </p:attrNameLst>
                                          </p:cBhvr>
                                        </p:anim>
                                        <p:anim by="(-#ppt_w*0.10)" calcmode="lin" valueType="num">
                                          <p:cBhvr>
                                            <p:cTn id="77" dur="25" autoRev="1" fill="hold">
                                              <p:stCondLst>
                                                <p:cond delay="0"/>
                                              </p:stCondLst>
                                            </p:cTn>
                                            <p:tgtEl>
                                              <p:spTgt spid="24"/>
                                            </p:tgtEl>
                                            <p:attrNameLst>
                                              <p:attrName>ppt_y</p:attrName>
                                            </p:attrNameLst>
                                          </p:cBhvr>
                                        </p:anim>
                                        <p:animRot by="-480000">
                                          <p:cBhvr>
                                            <p:cTn id="78"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25"/>
          <p:cNvCxnSpPr/>
          <p:nvPr/>
        </p:nvCxnSpPr>
        <p:spPr bwMode="auto">
          <a:xfrm>
            <a:off x="4912672" y="1344088"/>
            <a:ext cx="1766888"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bwMode="auto">
          <a:xfrm>
            <a:off x="5461335" y="3319194"/>
            <a:ext cx="1127107" cy="607317"/>
            <a:chOff x="7906533" y="4840050"/>
            <a:chExt cx="1125966" cy="606826"/>
          </a:xfrm>
        </p:grpSpPr>
        <p:cxnSp>
          <p:nvCxnSpPr>
            <p:cNvPr id="6"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bwMode="auto">
          <a:xfrm>
            <a:off x="5548468" y="2179850"/>
            <a:ext cx="1129509" cy="558411"/>
            <a:chOff x="7902901" y="3124000"/>
            <a:chExt cx="1129418" cy="558855"/>
          </a:xfrm>
        </p:grpSpPr>
        <p:cxnSp>
          <p:nvCxnSpPr>
            <p:cNvPr id="9"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bwMode="auto">
          <a:xfrm>
            <a:off x="2448036" y="1389859"/>
            <a:ext cx="1300163" cy="271463"/>
            <a:chOff x="3181205" y="2010025"/>
            <a:chExt cx="1299921" cy="271166"/>
          </a:xfrm>
        </p:grpSpPr>
        <p:cxnSp>
          <p:nvCxnSpPr>
            <p:cNvPr id="12" name="Straight Arrow Connector 70"/>
            <p:cNvCxnSpPr/>
            <p:nvPr/>
          </p:nvCxnSpPr>
          <p:spPr>
            <a:xfrm flipH="1">
              <a:off x="3181205" y="2010025"/>
              <a:ext cx="78090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72"/>
            <p:cNvCxnSpPr/>
            <p:nvPr/>
          </p:nvCxnSpPr>
          <p:spPr>
            <a:xfrm>
              <a:off x="3962110" y="2010025"/>
              <a:ext cx="519016" cy="27116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bwMode="auto">
          <a:xfrm>
            <a:off x="2528500" y="3219820"/>
            <a:ext cx="960141" cy="833683"/>
            <a:chOff x="3243437" y="4210024"/>
            <a:chExt cx="960324" cy="834506"/>
          </a:xfrm>
        </p:grpSpPr>
        <p:cxnSp>
          <p:nvCxnSpPr>
            <p:cNvPr id="15" name="Straight Arrow Connector 57"/>
            <p:cNvCxnSpPr/>
            <p:nvPr/>
          </p:nvCxnSpPr>
          <p:spPr>
            <a:xfrm flipH="1">
              <a:off x="3243437" y="5044530"/>
              <a:ext cx="56456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60"/>
            <p:cNvCxnSpPr/>
            <p:nvPr/>
          </p:nvCxnSpPr>
          <p:spPr>
            <a:xfrm flipH="1">
              <a:off x="3816345" y="4210024"/>
              <a:ext cx="387416" cy="83450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bwMode="auto">
          <a:xfrm>
            <a:off x="2564739" y="2721895"/>
            <a:ext cx="1871862" cy="325928"/>
            <a:chOff x="3279710" y="3713495"/>
            <a:chExt cx="1872464" cy="325928"/>
          </a:xfrm>
        </p:grpSpPr>
        <p:cxnSp>
          <p:nvCxnSpPr>
            <p:cNvPr id="18" name="Straight Arrow Connector 62"/>
            <p:cNvCxnSpPr/>
            <p:nvPr/>
          </p:nvCxnSpPr>
          <p:spPr>
            <a:xfrm flipH="1">
              <a:off x="3279710" y="3713495"/>
              <a:ext cx="1412285" cy="4452"/>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64"/>
            <p:cNvCxnSpPr/>
            <p:nvPr/>
          </p:nvCxnSpPr>
          <p:spPr>
            <a:xfrm flipH="1" flipV="1">
              <a:off x="4690107" y="3717947"/>
              <a:ext cx="462067" cy="32147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 name="TextBox 59"/>
          <p:cNvSpPr txBox="1">
            <a:spLocks noChangeArrowheads="1"/>
          </p:cNvSpPr>
          <p:nvPr/>
        </p:nvSpPr>
        <p:spPr bwMode="auto">
          <a:xfrm flipH="1">
            <a:off x="497936" y="1233519"/>
            <a:ext cx="17863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核心产品一</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矩形 17"/>
          <p:cNvSpPr>
            <a:spLocks noChangeArrowheads="1"/>
          </p:cNvSpPr>
          <p:nvPr/>
        </p:nvSpPr>
        <p:spPr bwMode="auto">
          <a:xfrm>
            <a:off x="467544" y="1583067"/>
            <a:ext cx="1822450" cy="650939"/>
          </a:xfrm>
          <a:prstGeom prst="rect">
            <a:avLst/>
          </a:prstGeom>
          <a:noFill/>
          <a:ln>
            <a:noFill/>
          </a:ln>
        </p:spPr>
        <p:txBody>
          <a:bodyPr lIns="91431" tIns="45716" rIns="91431" bIns="45716">
            <a:spAutoFit/>
          </a:bodyPr>
          <a:lstStyle/>
          <a:p>
            <a:pPr marL="0" marR="0" lvl="0" indent="0" algn="r"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TextBox 59"/>
          <p:cNvSpPr txBox="1">
            <a:spLocks noChangeArrowheads="1"/>
          </p:cNvSpPr>
          <p:nvPr/>
        </p:nvSpPr>
        <p:spPr bwMode="auto">
          <a:xfrm flipH="1">
            <a:off x="497936" y="2558000"/>
            <a:ext cx="1822450"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核心产品二</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矩形 17"/>
          <p:cNvSpPr>
            <a:spLocks noChangeArrowheads="1"/>
          </p:cNvSpPr>
          <p:nvPr/>
        </p:nvSpPr>
        <p:spPr bwMode="auto">
          <a:xfrm>
            <a:off x="474419" y="2868479"/>
            <a:ext cx="1822450" cy="650939"/>
          </a:xfrm>
          <a:prstGeom prst="rect">
            <a:avLst/>
          </a:prstGeom>
          <a:noFill/>
          <a:ln>
            <a:noFill/>
          </a:ln>
        </p:spPr>
        <p:txBody>
          <a:bodyPr lIns="91431" tIns="45716" rIns="91431" bIns="45716">
            <a:spAutoFit/>
          </a:bodyPr>
          <a:lstStyle/>
          <a:p>
            <a:pPr marL="0" marR="0" lvl="0" indent="0" algn="r"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TextBox 59"/>
          <p:cNvSpPr txBox="1">
            <a:spLocks noChangeArrowheads="1"/>
          </p:cNvSpPr>
          <p:nvPr/>
        </p:nvSpPr>
        <p:spPr bwMode="auto">
          <a:xfrm flipH="1">
            <a:off x="497936" y="3914072"/>
            <a:ext cx="17920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核心产品三</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矩形 17"/>
          <p:cNvSpPr>
            <a:spLocks noChangeArrowheads="1"/>
          </p:cNvSpPr>
          <p:nvPr/>
        </p:nvSpPr>
        <p:spPr bwMode="auto">
          <a:xfrm>
            <a:off x="497936" y="4240967"/>
            <a:ext cx="1822450" cy="650939"/>
          </a:xfrm>
          <a:prstGeom prst="rect">
            <a:avLst/>
          </a:prstGeom>
          <a:noFill/>
          <a:ln>
            <a:noFill/>
          </a:ln>
        </p:spPr>
        <p:txBody>
          <a:bodyPr lIns="91431" tIns="45716" rIns="91431" bIns="45716">
            <a:spAutoFit/>
          </a:bodyPr>
          <a:lstStyle/>
          <a:p>
            <a:pPr marL="0" marR="0" lvl="0" indent="0" algn="r"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在此录入上述图表的描述说明，在此录入图表的描述说明。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TextBox 59"/>
          <p:cNvSpPr txBox="1">
            <a:spLocks noChangeArrowheads="1"/>
          </p:cNvSpPr>
          <p:nvPr/>
        </p:nvSpPr>
        <p:spPr bwMode="auto">
          <a:xfrm flipH="1">
            <a:off x="6913327" y="1151935"/>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附属产品一</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矩形 17"/>
          <p:cNvSpPr>
            <a:spLocks noChangeArrowheads="1"/>
          </p:cNvSpPr>
          <p:nvPr/>
        </p:nvSpPr>
        <p:spPr bwMode="auto">
          <a:xfrm>
            <a:off x="6913328" y="1501237"/>
            <a:ext cx="1822450" cy="650939"/>
          </a:xfrm>
          <a:prstGeom prst="rect">
            <a:avLst/>
          </a:prstGeom>
          <a:noFill/>
          <a:ln>
            <a:noFill/>
          </a:ln>
        </p:spPr>
        <p:txBody>
          <a:bodyPr lIns="91431" tIns="45716" rIns="91431" bIns="45716">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TextBox 59"/>
          <p:cNvSpPr txBox="1">
            <a:spLocks noChangeArrowheads="1"/>
          </p:cNvSpPr>
          <p:nvPr/>
        </p:nvSpPr>
        <p:spPr bwMode="auto">
          <a:xfrm flipH="1">
            <a:off x="6913326" y="2571403"/>
            <a:ext cx="1599747"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附属产品二</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矩形 17"/>
          <p:cNvSpPr>
            <a:spLocks noChangeArrowheads="1"/>
          </p:cNvSpPr>
          <p:nvPr/>
        </p:nvSpPr>
        <p:spPr bwMode="auto">
          <a:xfrm>
            <a:off x="6913328" y="2893317"/>
            <a:ext cx="1822450" cy="650939"/>
          </a:xfrm>
          <a:prstGeom prst="rect">
            <a:avLst/>
          </a:prstGeom>
          <a:noFill/>
          <a:ln>
            <a:noFill/>
          </a:ln>
        </p:spPr>
        <p:txBody>
          <a:bodyPr lIns="91431" tIns="45716" rIns="91431" bIns="45716">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TextBox 59"/>
          <p:cNvSpPr txBox="1">
            <a:spLocks noChangeArrowheads="1"/>
          </p:cNvSpPr>
          <p:nvPr/>
        </p:nvSpPr>
        <p:spPr bwMode="auto">
          <a:xfrm flipH="1">
            <a:off x="6913327" y="3768210"/>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附属产品三</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矩形 17"/>
          <p:cNvSpPr>
            <a:spLocks noChangeArrowheads="1"/>
          </p:cNvSpPr>
          <p:nvPr/>
        </p:nvSpPr>
        <p:spPr bwMode="auto">
          <a:xfrm>
            <a:off x="6913328" y="4106258"/>
            <a:ext cx="1822450" cy="464735"/>
          </a:xfrm>
          <a:prstGeom prst="rect">
            <a:avLst/>
          </a:prstGeom>
          <a:noFill/>
          <a:ln>
            <a:noFill/>
          </a:ln>
        </p:spPr>
        <p:txBody>
          <a:bodyPr lIns="91431" tIns="45716" rIns="91431" bIns="45716">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Freeform 6"/>
          <p:cNvSpPr>
            <a:spLocks noEditPoints="1"/>
          </p:cNvSpPr>
          <p:nvPr/>
        </p:nvSpPr>
        <p:spPr bwMode="auto">
          <a:xfrm>
            <a:off x="3821328" y="3557729"/>
            <a:ext cx="1487760" cy="1585771"/>
          </a:xfrm>
          <a:custGeom>
            <a:avLst/>
            <a:gdLst>
              <a:gd name="T0" fmla="*/ 1459818 w 957"/>
              <a:gd name="T1" fmla="*/ 614910 h 1020"/>
              <a:gd name="T2" fmla="*/ 1485360 w 957"/>
              <a:gd name="T3" fmla="*/ 840835 h 1020"/>
              <a:gd name="T4" fmla="*/ 1383192 w 957"/>
              <a:gd name="T5" fmla="*/ 1007823 h 1020"/>
              <a:gd name="T6" fmla="*/ 1422488 w 957"/>
              <a:gd name="T7" fmla="*/ 669918 h 1020"/>
              <a:gd name="T8" fmla="*/ 1383192 w 957"/>
              <a:gd name="T9" fmla="*/ 298614 h 1020"/>
              <a:gd name="T10" fmla="*/ 1872418 w 957"/>
              <a:gd name="T11" fmla="*/ 1817225 h 1020"/>
              <a:gd name="T12" fmla="*/ 1383192 w 957"/>
              <a:gd name="T13" fmla="*/ 2003859 h 1020"/>
              <a:gd name="T14" fmla="*/ 939156 w 957"/>
              <a:gd name="T15" fmla="*/ 31433 h 1020"/>
              <a:gd name="T16" fmla="*/ 1383192 w 957"/>
              <a:gd name="T17" fmla="*/ 605087 h 1020"/>
              <a:gd name="T18" fmla="*/ 1334073 w 957"/>
              <a:gd name="T19" fmla="*/ 970496 h 1020"/>
              <a:gd name="T20" fmla="*/ 1383192 w 957"/>
              <a:gd name="T21" fmla="*/ 1007823 h 1020"/>
              <a:gd name="T22" fmla="*/ 1306567 w 957"/>
              <a:gd name="T23" fmla="*/ 1111946 h 1020"/>
              <a:gd name="T24" fmla="*/ 1343897 w 957"/>
              <a:gd name="T25" fmla="*/ 1420383 h 1020"/>
              <a:gd name="T26" fmla="*/ 1383192 w 957"/>
              <a:gd name="T27" fmla="*/ 2003859 h 1020"/>
              <a:gd name="T28" fmla="*/ 939156 w 957"/>
              <a:gd name="T29" fmla="*/ 1933135 h 1020"/>
              <a:gd name="T30" fmla="*/ 968628 w 957"/>
              <a:gd name="T31" fmla="*/ 1903666 h 1020"/>
              <a:gd name="T32" fmla="*/ 939156 w 957"/>
              <a:gd name="T33" fmla="*/ 1876162 h 1020"/>
              <a:gd name="T34" fmla="*/ 943086 w 957"/>
              <a:gd name="T35" fmla="*/ 1856516 h 1020"/>
              <a:gd name="T36" fmla="*/ 943086 w 957"/>
              <a:gd name="T37" fmla="*/ 1799544 h 1020"/>
              <a:gd name="T38" fmla="*/ 939156 w 957"/>
              <a:gd name="T39" fmla="*/ 1770076 h 1020"/>
              <a:gd name="T40" fmla="*/ 1157245 w 957"/>
              <a:gd name="T41" fmla="*/ 1302509 h 1020"/>
              <a:gd name="T42" fmla="*/ 941121 w 957"/>
              <a:gd name="T43" fmla="*/ 1392879 h 1020"/>
              <a:gd name="T44" fmla="*/ 939156 w 957"/>
              <a:gd name="T45" fmla="*/ 1204280 h 1020"/>
              <a:gd name="T46" fmla="*/ 1019712 w 957"/>
              <a:gd name="T47" fmla="*/ 1233749 h 1020"/>
              <a:gd name="T48" fmla="*/ 939156 w 957"/>
              <a:gd name="T49" fmla="*/ 1005859 h 1020"/>
              <a:gd name="T50" fmla="*/ 1153315 w 957"/>
              <a:gd name="T51" fmla="*/ 986213 h 1020"/>
              <a:gd name="T52" fmla="*/ 1304602 w 957"/>
              <a:gd name="T53" fmla="*/ 626697 h 1020"/>
              <a:gd name="T54" fmla="*/ 939156 w 957"/>
              <a:gd name="T55" fmla="*/ 31433 h 1020"/>
              <a:gd name="T56" fmla="*/ 776081 w 957"/>
              <a:gd name="T57" fmla="*/ 68760 h 1020"/>
              <a:gd name="T58" fmla="*/ 939156 w 957"/>
              <a:gd name="T59" fmla="*/ 31433 h 1020"/>
              <a:gd name="T60" fmla="*/ 835024 w 957"/>
              <a:gd name="T61" fmla="*/ 400772 h 1020"/>
              <a:gd name="T62" fmla="*/ 577640 w 957"/>
              <a:gd name="T63" fmla="*/ 557937 h 1020"/>
              <a:gd name="T64" fmla="*/ 711244 w 957"/>
              <a:gd name="T65" fmla="*/ 994071 h 1020"/>
              <a:gd name="T66" fmla="*/ 937191 w 957"/>
              <a:gd name="T67" fmla="*/ 939063 h 1020"/>
              <a:gd name="T68" fmla="*/ 939156 w 957"/>
              <a:gd name="T69" fmla="*/ 1005859 h 1020"/>
              <a:gd name="T70" fmla="*/ 860566 w 957"/>
              <a:gd name="T71" fmla="*/ 1233749 h 1020"/>
              <a:gd name="T72" fmla="*/ 939156 w 957"/>
              <a:gd name="T73" fmla="*/ 1392879 h 1020"/>
              <a:gd name="T74" fmla="*/ 726962 w 957"/>
              <a:gd name="T75" fmla="*/ 1306438 h 1020"/>
              <a:gd name="T76" fmla="*/ 939156 w 957"/>
              <a:gd name="T77" fmla="*/ 1770076 h 1020"/>
              <a:gd name="T78" fmla="*/ 939156 w 957"/>
              <a:gd name="T79" fmla="*/ 1799544 h 1020"/>
              <a:gd name="T80" fmla="*/ 939156 w 957"/>
              <a:gd name="T81" fmla="*/ 1856516 h 1020"/>
              <a:gd name="T82" fmla="*/ 915579 w 957"/>
              <a:gd name="T83" fmla="*/ 1903666 h 1020"/>
              <a:gd name="T84" fmla="*/ 939156 w 957"/>
              <a:gd name="T85" fmla="*/ 2003859 h 1020"/>
              <a:gd name="T86" fmla="*/ 497085 w 957"/>
              <a:gd name="T87" fmla="*/ 1434135 h 1020"/>
              <a:gd name="T88" fmla="*/ 671949 w 957"/>
              <a:gd name="T89" fmla="*/ 1257323 h 1020"/>
              <a:gd name="T90" fmla="*/ 520662 w 957"/>
              <a:gd name="T91" fmla="*/ 1019611 h 1020"/>
              <a:gd name="T92" fmla="*/ 497085 w 957"/>
              <a:gd name="T93" fmla="*/ 937099 h 1020"/>
              <a:gd name="T94" fmla="*/ 542274 w 957"/>
              <a:gd name="T95" fmla="*/ 669918 h 1020"/>
              <a:gd name="T96" fmla="*/ 497085 w 957"/>
              <a:gd name="T97" fmla="*/ 280933 h 1020"/>
              <a:gd name="T98" fmla="*/ 420459 w 957"/>
              <a:gd name="T99" fmla="*/ 614910 h 1020"/>
              <a:gd name="T100" fmla="*/ 497085 w 957"/>
              <a:gd name="T101" fmla="*/ 609016 h 1020"/>
              <a:gd name="T102" fmla="*/ 497085 w 957"/>
              <a:gd name="T103" fmla="*/ 937099 h 1020"/>
              <a:gd name="T104" fmla="*/ 446001 w 957"/>
              <a:gd name="T105" fmla="*/ 962638 h 1020"/>
              <a:gd name="T106" fmla="*/ 390988 w 957"/>
              <a:gd name="T107" fmla="*/ 705280 h 1020"/>
              <a:gd name="T108" fmla="*/ 497085 w 957"/>
              <a:gd name="T109" fmla="*/ 2003859 h 1020"/>
              <a:gd name="T110" fmla="*/ 5894 w 957"/>
              <a:gd name="T111" fmla="*/ 1817225 h 1020"/>
              <a:gd name="T112" fmla="*/ 497085 w 957"/>
              <a:gd name="T113" fmla="*/ 2003859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accent1"/>
          </a:solidFill>
          <a:ln w="9525">
            <a:noFill/>
            <a:round/>
          </a:ln>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33" name="组合 32"/>
          <p:cNvGrpSpPr/>
          <p:nvPr/>
        </p:nvGrpSpPr>
        <p:grpSpPr>
          <a:xfrm>
            <a:off x="4048578" y="2659800"/>
            <a:ext cx="776045" cy="77604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5" name="椭圆 34"/>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6" name="组合 35"/>
          <p:cNvGrpSpPr/>
          <p:nvPr/>
        </p:nvGrpSpPr>
        <p:grpSpPr>
          <a:xfrm>
            <a:off x="5009057" y="1707654"/>
            <a:ext cx="904550" cy="904550"/>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椭圆 37"/>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9" name="组合 38"/>
          <p:cNvGrpSpPr/>
          <p:nvPr/>
        </p:nvGrpSpPr>
        <p:grpSpPr>
          <a:xfrm>
            <a:off x="3622770" y="1450531"/>
            <a:ext cx="1121219" cy="1121219"/>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1" name="椭圆 40"/>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2" name="组合 41"/>
          <p:cNvGrpSpPr/>
          <p:nvPr/>
        </p:nvGrpSpPr>
        <p:grpSpPr>
          <a:xfrm>
            <a:off x="4732484" y="1021290"/>
            <a:ext cx="654934" cy="654934"/>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4" name="椭圆 43"/>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5" name="组合 44"/>
          <p:cNvGrpSpPr/>
          <p:nvPr/>
        </p:nvGrpSpPr>
        <p:grpSpPr>
          <a:xfrm>
            <a:off x="5022393" y="2900981"/>
            <a:ext cx="836431" cy="83643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椭圆 46"/>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8" name="组合 47"/>
          <p:cNvGrpSpPr/>
          <p:nvPr/>
        </p:nvGrpSpPr>
        <p:grpSpPr>
          <a:xfrm>
            <a:off x="3075116" y="2771234"/>
            <a:ext cx="817141" cy="817141"/>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椭圆 49"/>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椭圆 50"/>
          <p:cNvSpPr/>
          <p:nvPr/>
        </p:nvSpPr>
        <p:spPr>
          <a:xfrm>
            <a:off x="3527201" y="2211710"/>
            <a:ext cx="449369" cy="449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2" name="椭圆 51"/>
          <p:cNvSpPr/>
          <p:nvPr/>
        </p:nvSpPr>
        <p:spPr>
          <a:xfrm>
            <a:off x="3310827" y="1756709"/>
            <a:ext cx="137599" cy="13759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3" name="椭圆 52"/>
          <p:cNvSpPr/>
          <p:nvPr/>
        </p:nvSpPr>
        <p:spPr>
          <a:xfrm>
            <a:off x="5737761" y="2677796"/>
            <a:ext cx="307718" cy="307718"/>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4" name="椭圆 53"/>
          <p:cNvSpPr/>
          <p:nvPr/>
        </p:nvSpPr>
        <p:spPr>
          <a:xfrm>
            <a:off x="4768423" y="2086525"/>
            <a:ext cx="269201" cy="269201"/>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5" name="椭圆 54"/>
          <p:cNvSpPr/>
          <p:nvPr/>
        </p:nvSpPr>
        <p:spPr>
          <a:xfrm>
            <a:off x="3629344" y="3651869"/>
            <a:ext cx="345339" cy="34533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椭圆 55"/>
          <p:cNvSpPr/>
          <p:nvPr/>
        </p:nvSpPr>
        <p:spPr>
          <a:xfrm>
            <a:off x="4696650" y="3097627"/>
            <a:ext cx="211067" cy="21106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7" name="椭圆 56"/>
          <p:cNvSpPr/>
          <p:nvPr/>
        </p:nvSpPr>
        <p:spPr>
          <a:xfrm>
            <a:off x="5560746" y="1602968"/>
            <a:ext cx="245925" cy="24592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8" name="椭圆 57"/>
          <p:cNvSpPr/>
          <p:nvPr/>
        </p:nvSpPr>
        <p:spPr>
          <a:xfrm>
            <a:off x="2375825" y="1271362"/>
            <a:ext cx="258866" cy="258866"/>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9" name="椭圆 58"/>
          <p:cNvSpPr/>
          <p:nvPr/>
        </p:nvSpPr>
        <p:spPr>
          <a:xfrm>
            <a:off x="2368844" y="2587889"/>
            <a:ext cx="258866" cy="258866"/>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0" name="椭圆 59"/>
          <p:cNvSpPr/>
          <p:nvPr/>
        </p:nvSpPr>
        <p:spPr>
          <a:xfrm>
            <a:off x="2367876" y="3924073"/>
            <a:ext cx="258866" cy="258866"/>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1" name="椭圆 60"/>
          <p:cNvSpPr/>
          <p:nvPr/>
        </p:nvSpPr>
        <p:spPr>
          <a:xfrm>
            <a:off x="6551558" y="1232764"/>
            <a:ext cx="258866" cy="258866"/>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2" name="椭圆 61"/>
          <p:cNvSpPr/>
          <p:nvPr/>
        </p:nvSpPr>
        <p:spPr>
          <a:xfrm>
            <a:off x="6561198" y="2592462"/>
            <a:ext cx="258866" cy="258866"/>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3" name="椭圆 62"/>
          <p:cNvSpPr/>
          <p:nvPr/>
        </p:nvSpPr>
        <p:spPr>
          <a:xfrm>
            <a:off x="6551558" y="3794637"/>
            <a:ext cx="258866" cy="258866"/>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4" name="椭圆 63"/>
          <p:cNvSpPr/>
          <p:nvPr/>
        </p:nvSpPr>
        <p:spPr>
          <a:xfrm>
            <a:off x="5009057" y="2473329"/>
            <a:ext cx="98421" cy="98421"/>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750" fill="hold"/>
                                        <p:tgtEl>
                                          <p:spTgt spid="3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nodeType="withEffect">
                                  <p:stCondLst>
                                    <p:cond delay="20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nodeType="withEffect">
                                  <p:stCondLst>
                                    <p:cond delay="500"/>
                                  </p:stCondLst>
                                  <p:childTnLst>
                                    <p:set>
                                      <p:cBhvr>
                                        <p:cTn id="21" dur="1" fill="hold">
                                          <p:stCondLst>
                                            <p:cond delay="0"/>
                                          </p:stCondLst>
                                        </p:cTn>
                                        <p:tgtEl>
                                          <p:spTgt spid="42"/>
                                        </p:tgtEl>
                                        <p:attrNameLst>
                                          <p:attrName>style.visibility</p:attrName>
                                        </p:attrNameLst>
                                      </p:cBhvr>
                                      <p:to>
                                        <p:strVal val="visible"/>
                                      </p:to>
                                    </p:set>
                                    <p:anim calcmode="lin" valueType="num">
                                      <p:cBhvr>
                                        <p:cTn id="22" dur="300" fill="hold"/>
                                        <p:tgtEl>
                                          <p:spTgt spid="42"/>
                                        </p:tgtEl>
                                        <p:attrNameLst>
                                          <p:attrName>ppt_w</p:attrName>
                                        </p:attrNameLst>
                                      </p:cBhvr>
                                      <p:tavLst>
                                        <p:tav tm="0">
                                          <p:val>
                                            <p:fltVal val="0"/>
                                          </p:val>
                                        </p:tav>
                                        <p:tav tm="100000">
                                          <p:val>
                                            <p:strVal val="#ppt_w"/>
                                          </p:val>
                                        </p:tav>
                                      </p:tavLst>
                                    </p:anim>
                                    <p:anim calcmode="lin" valueType="num">
                                      <p:cBhvr>
                                        <p:cTn id="23" dur="300" fill="hold"/>
                                        <p:tgtEl>
                                          <p:spTgt spid="42"/>
                                        </p:tgtEl>
                                        <p:attrNameLst>
                                          <p:attrName>ppt_h</p:attrName>
                                        </p:attrNameLst>
                                      </p:cBhvr>
                                      <p:tavLst>
                                        <p:tav tm="0">
                                          <p:val>
                                            <p:fltVal val="0"/>
                                          </p:val>
                                        </p:tav>
                                        <p:tav tm="100000">
                                          <p:val>
                                            <p:strVal val="#ppt_h"/>
                                          </p:val>
                                        </p:tav>
                                      </p:tavLst>
                                    </p:anim>
                                    <p:animEffect transition="in" filter="fade">
                                      <p:cBhvr>
                                        <p:cTn id="24" dur="300"/>
                                        <p:tgtEl>
                                          <p:spTgt spid="42"/>
                                        </p:tgtEl>
                                      </p:cBhvr>
                                    </p:animEffect>
                                  </p:childTnLst>
                                </p:cTn>
                              </p:par>
                              <p:par>
                                <p:cTn id="25" presetID="53" presetClass="entr" presetSubtype="16" fill="hold" nodeType="withEffect">
                                  <p:stCondLst>
                                    <p:cond delay="70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nodeType="withEffect">
                                  <p:stCondLst>
                                    <p:cond delay="60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nodeType="withEffect">
                                  <p:stCondLst>
                                    <p:cond delay="200"/>
                                  </p:stCondLst>
                                  <p:childTnLst>
                                    <p:set>
                                      <p:cBhvr>
                                        <p:cTn id="36" dur="1" fill="hold">
                                          <p:stCondLst>
                                            <p:cond delay="0"/>
                                          </p:stCondLst>
                                        </p:cTn>
                                        <p:tgtEl>
                                          <p:spTgt spid="45"/>
                                        </p:tgtEl>
                                        <p:attrNameLst>
                                          <p:attrName>style.visibility</p:attrName>
                                        </p:attrNameLst>
                                      </p:cBhvr>
                                      <p:to>
                                        <p:strVal val="visible"/>
                                      </p:to>
                                    </p:set>
                                    <p:anim calcmode="lin" valueType="num">
                                      <p:cBhvr>
                                        <p:cTn id="37" dur="800" fill="hold"/>
                                        <p:tgtEl>
                                          <p:spTgt spid="45"/>
                                        </p:tgtEl>
                                        <p:attrNameLst>
                                          <p:attrName>ppt_w</p:attrName>
                                        </p:attrNameLst>
                                      </p:cBhvr>
                                      <p:tavLst>
                                        <p:tav tm="0">
                                          <p:val>
                                            <p:fltVal val="0"/>
                                          </p:val>
                                        </p:tav>
                                        <p:tav tm="100000">
                                          <p:val>
                                            <p:strVal val="#ppt_w"/>
                                          </p:val>
                                        </p:tav>
                                      </p:tavLst>
                                    </p:anim>
                                    <p:anim calcmode="lin" valueType="num">
                                      <p:cBhvr>
                                        <p:cTn id="38" dur="800" fill="hold"/>
                                        <p:tgtEl>
                                          <p:spTgt spid="45"/>
                                        </p:tgtEl>
                                        <p:attrNameLst>
                                          <p:attrName>ppt_h</p:attrName>
                                        </p:attrNameLst>
                                      </p:cBhvr>
                                      <p:tavLst>
                                        <p:tav tm="0">
                                          <p:val>
                                            <p:fltVal val="0"/>
                                          </p:val>
                                        </p:tav>
                                        <p:tav tm="100000">
                                          <p:val>
                                            <p:strVal val="#ppt_h"/>
                                          </p:val>
                                        </p:tav>
                                      </p:tavLst>
                                    </p:anim>
                                    <p:animEffect transition="in" filter="fade">
                                      <p:cBhvr>
                                        <p:cTn id="39" dur="800"/>
                                        <p:tgtEl>
                                          <p:spTgt spid="45"/>
                                        </p:tgtEl>
                                      </p:cBhvr>
                                    </p:animEffect>
                                  </p:childTnLst>
                                </p:cTn>
                              </p:par>
                              <p:par>
                                <p:cTn id="40" presetID="53" presetClass="entr" presetSubtype="16" fill="hold" grpId="0" nodeType="withEffect">
                                  <p:stCondLst>
                                    <p:cond delay="80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600"/>
                                  </p:stCondLst>
                                  <p:childTnLst>
                                    <p:set>
                                      <p:cBhvr>
                                        <p:cTn id="46" dur="1" fill="hold">
                                          <p:stCondLst>
                                            <p:cond delay="0"/>
                                          </p:stCondLst>
                                        </p:cTn>
                                        <p:tgtEl>
                                          <p:spTgt spid="52"/>
                                        </p:tgtEl>
                                        <p:attrNameLst>
                                          <p:attrName>style.visibility</p:attrName>
                                        </p:attrNameLst>
                                      </p:cBhvr>
                                      <p:to>
                                        <p:strVal val="visible"/>
                                      </p:to>
                                    </p:set>
                                    <p:anim calcmode="lin" valueType="num">
                                      <p:cBhvr>
                                        <p:cTn id="47" dur="300" fill="hold"/>
                                        <p:tgtEl>
                                          <p:spTgt spid="52"/>
                                        </p:tgtEl>
                                        <p:attrNameLst>
                                          <p:attrName>ppt_w</p:attrName>
                                        </p:attrNameLst>
                                      </p:cBhvr>
                                      <p:tavLst>
                                        <p:tav tm="0">
                                          <p:val>
                                            <p:fltVal val="0"/>
                                          </p:val>
                                        </p:tav>
                                        <p:tav tm="100000">
                                          <p:val>
                                            <p:strVal val="#ppt_w"/>
                                          </p:val>
                                        </p:tav>
                                      </p:tavLst>
                                    </p:anim>
                                    <p:anim calcmode="lin" valueType="num">
                                      <p:cBhvr>
                                        <p:cTn id="48" dur="300" fill="hold"/>
                                        <p:tgtEl>
                                          <p:spTgt spid="52"/>
                                        </p:tgtEl>
                                        <p:attrNameLst>
                                          <p:attrName>ppt_h</p:attrName>
                                        </p:attrNameLst>
                                      </p:cBhvr>
                                      <p:tavLst>
                                        <p:tav tm="0">
                                          <p:val>
                                            <p:fltVal val="0"/>
                                          </p:val>
                                        </p:tav>
                                        <p:tav tm="100000">
                                          <p:val>
                                            <p:strVal val="#ppt_h"/>
                                          </p:val>
                                        </p:tav>
                                      </p:tavLst>
                                    </p:anim>
                                    <p:animEffect transition="in" filter="fade">
                                      <p:cBhvr>
                                        <p:cTn id="49" dur="300"/>
                                        <p:tgtEl>
                                          <p:spTgt spid="52"/>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53"/>
                                        </p:tgtEl>
                                        <p:attrNameLst>
                                          <p:attrName>style.visibility</p:attrName>
                                        </p:attrNameLst>
                                      </p:cBhvr>
                                      <p:to>
                                        <p:strVal val="visible"/>
                                      </p:to>
                                    </p:set>
                                    <p:anim calcmode="lin" valueType="num">
                                      <p:cBhvr>
                                        <p:cTn id="52" dur="600" fill="hold"/>
                                        <p:tgtEl>
                                          <p:spTgt spid="53"/>
                                        </p:tgtEl>
                                        <p:attrNameLst>
                                          <p:attrName>ppt_w</p:attrName>
                                        </p:attrNameLst>
                                      </p:cBhvr>
                                      <p:tavLst>
                                        <p:tav tm="0">
                                          <p:val>
                                            <p:fltVal val="0"/>
                                          </p:val>
                                        </p:tav>
                                        <p:tav tm="100000">
                                          <p:val>
                                            <p:strVal val="#ppt_w"/>
                                          </p:val>
                                        </p:tav>
                                      </p:tavLst>
                                    </p:anim>
                                    <p:anim calcmode="lin" valueType="num">
                                      <p:cBhvr>
                                        <p:cTn id="53" dur="600" fill="hold"/>
                                        <p:tgtEl>
                                          <p:spTgt spid="53"/>
                                        </p:tgtEl>
                                        <p:attrNameLst>
                                          <p:attrName>ppt_h</p:attrName>
                                        </p:attrNameLst>
                                      </p:cBhvr>
                                      <p:tavLst>
                                        <p:tav tm="0">
                                          <p:val>
                                            <p:fltVal val="0"/>
                                          </p:val>
                                        </p:tav>
                                        <p:tav tm="100000">
                                          <p:val>
                                            <p:strVal val="#ppt_h"/>
                                          </p:val>
                                        </p:tav>
                                      </p:tavLst>
                                    </p:anim>
                                    <p:animEffect transition="in" filter="fade">
                                      <p:cBhvr>
                                        <p:cTn id="54" dur="600"/>
                                        <p:tgtEl>
                                          <p:spTgt spid="53"/>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Effect transition="in" filter="fade">
                                      <p:cBhvr>
                                        <p:cTn id="59" dur="500"/>
                                        <p:tgtEl>
                                          <p:spTgt spid="54"/>
                                        </p:tgtEl>
                                      </p:cBhvr>
                                    </p:animEffect>
                                  </p:childTnLst>
                                </p:cTn>
                              </p:par>
                              <p:par>
                                <p:cTn id="60" presetID="53" presetClass="entr" presetSubtype="16" fill="hold" grpId="0" nodeType="withEffect">
                                  <p:stCondLst>
                                    <p:cond delay="900"/>
                                  </p:stCondLst>
                                  <p:childTnLst>
                                    <p:set>
                                      <p:cBhvr>
                                        <p:cTn id="61" dur="1" fill="hold">
                                          <p:stCondLst>
                                            <p:cond delay="0"/>
                                          </p:stCondLst>
                                        </p:cTn>
                                        <p:tgtEl>
                                          <p:spTgt spid="55"/>
                                        </p:tgtEl>
                                        <p:attrNameLst>
                                          <p:attrName>style.visibility</p:attrName>
                                        </p:attrNameLst>
                                      </p:cBhvr>
                                      <p:to>
                                        <p:strVal val="visible"/>
                                      </p:to>
                                    </p:set>
                                    <p:anim calcmode="lin" valueType="num">
                                      <p:cBhvr>
                                        <p:cTn id="62" dur="800" fill="hold"/>
                                        <p:tgtEl>
                                          <p:spTgt spid="55"/>
                                        </p:tgtEl>
                                        <p:attrNameLst>
                                          <p:attrName>ppt_w</p:attrName>
                                        </p:attrNameLst>
                                      </p:cBhvr>
                                      <p:tavLst>
                                        <p:tav tm="0">
                                          <p:val>
                                            <p:fltVal val="0"/>
                                          </p:val>
                                        </p:tav>
                                        <p:tav tm="100000">
                                          <p:val>
                                            <p:strVal val="#ppt_w"/>
                                          </p:val>
                                        </p:tav>
                                      </p:tavLst>
                                    </p:anim>
                                    <p:anim calcmode="lin" valueType="num">
                                      <p:cBhvr>
                                        <p:cTn id="63" dur="800" fill="hold"/>
                                        <p:tgtEl>
                                          <p:spTgt spid="55"/>
                                        </p:tgtEl>
                                        <p:attrNameLst>
                                          <p:attrName>ppt_h</p:attrName>
                                        </p:attrNameLst>
                                      </p:cBhvr>
                                      <p:tavLst>
                                        <p:tav tm="0">
                                          <p:val>
                                            <p:fltVal val="0"/>
                                          </p:val>
                                        </p:tav>
                                        <p:tav tm="100000">
                                          <p:val>
                                            <p:strVal val="#ppt_h"/>
                                          </p:val>
                                        </p:tav>
                                      </p:tavLst>
                                    </p:anim>
                                    <p:animEffect transition="in" filter="fade">
                                      <p:cBhvr>
                                        <p:cTn id="64" dur="800"/>
                                        <p:tgtEl>
                                          <p:spTgt spid="55"/>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par>
                                <p:cTn id="70" presetID="53" presetClass="entr" presetSubtype="16" fill="hold" grpId="0" nodeType="withEffect">
                                  <p:stCondLst>
                                    <p:cond delay="60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animEffect transition="in" filter="fade">
                                      <p:cBhvr>
                                        <p:cTn id="74" dur="500"/>
                                        <p:tgtEl>
                                          <p:spTgt spid="57"/>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58"/>
                                        </p:tgtEl>
                                        <p:attrNameLst>
                                          <p:attrName>style.visibility</p:attrName>
                                        </p:attrNameLst>
                                      </p:cBhvr>
                                      <p:to>
                                        <p:strVal val="visible"/>
                                      </p:to>
                                    </p:set>
                                    <p:anim calcmode="lin" valueType="num">
                                      <p:cBhvr>
                                        <p:cTn id="77" dur="300" fill="hold"/>
                                        <p:tgtEl>
                                          <p:spTgt spid="58"/>
                                        </p:tgtEl>
                                        <p:attrNameLst>
                                          <p:attrName>ppt_w</p:attrName>
                                        </p:attrNameLst>
                                      </p:cBhvr>
                                      <p:tavLst>
                                        <p:tav tm="0">
                                          <p:val>
                                            <p:fltVal val="0"/>
                                          </p:val>
                                        </p:tav>
                                        <p:tav tm="100000">
                                          <p:val>
                                            <p:strVal val="#ppt_w"/>
                                          </p:val>
                                        </p:tav>
                                      </p:tavLst>
                                    </p:anim>
                                    <p:anim calcmode="lin" valueType="num">
                                      <p:cBhvr>
                                        <p:cTn id="78" dur="300" fill="hold"/>
                                        <p:tgtEl>
                                          <p:spTgt spid="58"/>
                                        </p:tgtEl>
                                        <p:attrNameLst>
                                          <p:attrName>ppt_h</p:attrName>
                                        </p:attrNameLst>
                                      </p:cBhvr>
                                      <p:tavLst>
                                        <p:tav tm="0">
                                          <p:val>
                                            <p:fltVal val="0"/>
                                          </p:val>
                                        </p:tav>
                                        <p:tav tm="100000">
                                          <p:val>
                                            <p:strVal val="#ppt_h"/>
                                          </p:val>
                                        </p:tav>
                                      </p:tavLst>
                                    </p:anim>
                                    <p:animEffect transition="in" filter="fade">
                                      <p:cBhvr>
                                        <p:cTn id="79" dur="300"/>
                                        <p:tgtEl>
                                          <p:spTgt spid="58"/>
                                        </p:tgtEl>
                                      </p:cBhvr>
                                    </p:animEffect>
                                  </p:childTnLst>
                                </p:cTn>
                              </p:par>
                              <p:par>
                                <p:cTn id="80" presetID="53" presetClass="entr" presetSubtype="16" fill="hold" grpId="0" nodeType="withEffect">
                                  <p:stCondLst>
                                    <p:cond delay="900"/>
                                  </p:stCondLst>
                                  <p:childTnLst>
                                    <p:set>
                                      <p:cBhvr>
                                        <p:cTn id="81" dur="1" fill="hold">
                                          <p:stCondLst>
                                            <p:cond delay="0"/>
                                          </p:stCondLst>
                                        </p:cTn>
                                        <p:tgtEl>
                                          <p:spTgt spid="59"/>
                                        </p:tgtEl>
                                        <p:attrNameLst>
                                          <p:attrName>style.visibility</p:attrName>
                                        </p:attrNameLst>
                                      </p:cBhvr>
                                      <p:to>
                                        <p:strVal val="visible"/>
                                      </p:to>
                                    </p:set>
                                    <p:anim calcmode="lin" valueType="num">
                                      <p:cBhvr>
                                        <p:cTn id="82" dur="500" fill="hold"/>
                                        <p:tgtEl>
                                          <p:spTgt spid="59"/>
                                        </p:tgtEl>
                                        <p:attrNameLst>
                                          <p:attrName>ppt_w</p:attrName>
                                        </p:attrNameLst>
                                      </p:cBhvr>
                                      <p:tavLst>
                                        <p:tav tm="0">
                                          <p:val>
                                            <p:fltVal val="0"/>
                                          </p:val>
                                        </p:tav>
                                        <p:tav tm="100000">
                                          <p:val>
                                            <p:strVal val="#ppt_w"/>
                                          </p:val>
                                        </p:tav>
                                      </p:tavLst>
                                    </p:anim>
                                    <p:anim calcmode="lin" valueType="num">
                                      <p:cBhvr>
                                        <p:cTn id="83" dur="500" fill="hold"/>
                                        <p:tgtEl>
                                          <p:spTgt spid="59"/>
                                        </p:tgtEl>
                                        <p:attrNameLst>
                                          <p:attrName>ppt_h</p:attrName>
                                        </p:attrNameLst>
                                      </p:cBhvr>
                                      <p:tavLst>
                                        <p:tav tm="0">
                                          <p:val>
                                            <p:fltVal val="0"/>
                                          </p:val>
                                        </p:tav>
                                        <p:tav tm="100000">
                                          <p:val>
                                            <p:strVal val="#ppt_h"/>
                                          </p:val>
                                        </p:tav>
                                      </p:tavLst>
                                    </p:anim>
                                    <p:animEffect transition="in" filter="fade">
                                      <p:cBhvr>
                                        <p:cTn id="84" dur="500"/>
                                        <p:tgtEl>
                                          <p:spTgt spid="59"/>
                                        </p:tgtEl>
                                      </p:cBhvr>
                                    </p:animEffect>
                                  </p:childTnLst>
                                </p:cTn>
                              </p:par>
                              <p:par>
                                <p:cTn id="85" presetID="53" presetClass="entr" presetSubtype="16" fill="hold" grpId="0" nodeType="withEffect">
                                  <p:stCondLst>
                                    <p:cond delay="200"/>
                                  </p:stCondLst>
                                  <p:childTnLst>
                                    <p:set>
                                      <p:cBhvr>
                                        <p:cTn id="86" dur="1" fill="hold">
                                          <p:stCondLst>
                                            <p:cond delay="0"/>
                                          </p:stCondLst>
                                        </p:cTn>
                                        <p:tgtEl>
                                          <p:spTgt spid="60"/>
                                        </p:tgtEl>
                                        <p:attrNameLst>
                                          <p:attrName>style.visibility</p:attrName>
                                        </p:attrNameLst>
                                      </p:cBhvr>
                                      <p:to>
                                        <p:strVal val="visible"/>
                                      </p:to>
                                    </p:set>
                                    <p:anim calcmode="lin" valueType="num">
                                      <p:cBhvr>
                                        <p:cTn id="87" dur="500" fill="hold"/>
                                        <p:tgtEl>
                                          <p:spTgt spid="60"/>
                                        </p:tgtEl>
                                        <p:attrNameLst>
                                          <p:attrName>ppt_w</p:attrName>
                                        </p:attrNameLst>
                                      </p:cBhvr>
                                      <p:tavLst>
                                        <p:tav tm="0">
                                          <p:val>
                                            <p:fltVal val="0"/>
                                          </p:val>
                                        </p:tav>
                                        <p:tav tm="100000">
                                          <p:val>
                                            <p:strVal val="#ppt_w"/>
                                          </p:val>
                                        </p:tav>
                                      </p:tavLst>
                                    </p:anim>
                                    <p:anim calcmode="lin" valueType="num">
                                      <p:cBhvr>
                                        <p:cTn id="88" dur="500" fill="hold"/>
                                        <p:tgtEl>
                                          <p:spTgt spid="60"/>
                                        </p:tgtEl>
                                        <p:attrNameLst>
                                          <p:attrName>ppt_h</p:attrName>
                                        </p:attrNameLst>
                                      </p:cBhvr>
                                      <p:tavLst>
                                        <p:tav tm="0">
                                          <p:val>
                                            <p:fltVal val="0"/>
                                          </p:val>
                                        </p:tav>
                                        <p:tav tm="100000">
                                          <p:val>
                                            <p:strVal val="#ppt_h"/>
                                          </p:val>
                                        </p:tav>
                                      </p:tavLst>
                                    </p:anim>
                                    <p:animEffect transition="in" filter="fade">
                                      <p:cBhvr>
                                        <p:cTn id="89" dur="500"/>
                                        <p:tgtEl>
                                          <p:spTgt spid="60"/>
                                        </p:tgtEl>
                                      </p:cBhvr>
                                    </p:animEffect>
                                  </p:childTnLst>
                                </p:cTn>
                              </p:par>
                              <p:par>
                                <p:cTn id="90" presetID="53" presetClass="entr" presetSubtype="16" fill="hold" grpId="0" nodeType="withEffect">
                                  <p:stCondLst>
                                    <p:cond delay="600"/>
                                  </p:stCondLst>
                                  <p:childTnLst>
                                    <p:set>
                                      <p:cBhvr>
                                        <p:cTn id="91" dur="1" fill="hold">
                                          <p:stCondLst>
                                            <p:cond delay="0"/>
                                          </p:stCondLst>
                                        </p:cTn>
                                        <p:tgtEl>
                                          <p:spTgt spid="61"/>
                                        </p:tgtEl>
                                        <p:attrNameLst>
                                          <p:attrName>style.visibility</p:attrName>
                                        </p:attrNameLst>
                                      </p:cBhvr>
                                      <p:to>
                                        <p:strVal val="visible"/>
                                      </p:to>
                                    </p:set>
                                    <p:anim calcmode="lin" valueType="num">
                                      <p:cBhvr>
                                        <p:cTn id="92" dur="800" fill="hold"/>
                                        <p:tgtEl>
                                          <p:spTgt spid="61"/>
                                        </p:tgtEl>
                                        <p:attrNameLst>
                                          <p:attrName>ppt_w</p:attrName>
                                        </p:attrNameLst>
                                      </p:cBhvr>
                                      <p:tavLst>
                                        <p:tav tm="0">
                                          <p:val>
                                            <p:fltVal val="0"/>
                                          </p:val>
                                        </p:tav>
                                        <p:tav tm="100000">
                                          <p:val>
                                            <p:strVal val="#ppt_w"/>
                                          </p:val>
                                        </p:tav>
                                      </p:tavLst>
                                    </p:anim>
                                    <p:anim calcmode="lin" valueType="num">
                                      <p:cBhvr>
                                        <p:cTn id="93" dur="800" fill="hold"/>
                                        <p:tgtEl>
                                          <p:spTgt spid="61"/>
                                        </p:tgtEl>
                                        <p:attrNameLst>
                                          <p:attrName>ppt_h</p:attrName>
                                        </p:attrNameLst>
                                      </p:cBhvr>
                                      <p:tavLst>
                                        <p:tav tm="0">
                                          <p:val>
                                            <p:fltVal val="0"/>
                                          </p:val>
                                        </p:tav>
                                        <p:tav tm="100000">
                                          <p:val>
                                            <p:strVal val="#ppt_h"/>
                                          </p:val>
                                        </p:tav>
                                      </p:tavLst>
                                    </p:anim>
                                    <p:animEffect transition="in" filter="fade">
                                      <p:cBhvr>
                                        <p:cTn id="94" dur="800"/>
                                        <p:tgtEl>
                                          <p:spTgt spid="61"/>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62"/>
                                        </p:tgtEl>
                                        <p:attrNameLst>
                                          <p:attrName>style.visibility</p:attrName>
                                        </p:attrNameLst>
                                      </p:cBhvr>
                                      <p:to>
                                        <p:strVal val="visible"/>
                                      </p:to>
                                    </p:set>
                                    <p:anim calcmode="lin" valueType="num">
                                      <p:cBhvr>
                                        <p:cTn id="97" dur="500" fill="hold"/>
                                        <p:tgtEl>
                                          <p:spTgt spid="62"/>
                                        </p:tgtEl>
                                        <p:attrNameLst>
                                          <p:attrName>ppt_w</p:attrName>
                                        </p:attrNameLst>
                                      </p:cBhvr>
                                      <p:tavLst>
                                        <p:tav tm="0">
                                          <p:val>
                                            <p:fltVal val="0"/>
                                          </p:val>
                                        </p:tav>
                                        <p:tav tm="100000">
                                          <p:val>
                                            <p:strVal val="#ppt_w"/>
                                          </p:val>
                                        </p:tav>
                                      </p:tavLst>
                                    </p:anim>
                                    <p:anim calcmode="lin" valueType="num">
                                      <p:cBhvr>
                                        <p:cTn id="98" dur="500" fill="hold"/>
                                        <p:tgtEl>
                                          <p:spTgt spid="62"/>
                                        </p:tgtEl>
                                        <p:attrNameLst>
                                          <p:attrName>ppt_h</p:attrName>
                                        </p:attrNameLst>
                                      </p:cBhvr>
                                      <p:tavLst>
                                        <p:tav tm="0">
                                          <p:val>
                                            <p:fltVal val="0"/>
                                          </p:val>
                                        </p:tav>
                                        <p:tav tm="100000">
                                          <p:val>
                                            <p:strVal val="#ppt_h"/>
                                          </p:val>
                                        </p:tav>
                                      </p:tavLst>
                                    </p:anim>
                                    <p:animEffect transition="in" filter="fade">
                                      <p:cBhvr>
                                        <p:cTn id="99" dur="500"/>
                                        <p:tgtEl>
                                          <p:spTgt spid="62"/>
                                        </p:tgtEl>
                                      </p:cBhvr>
                                    </p:animEffect>
                                  </p:childTnLst>
                                </p:cTn>
                              </p:par>
                              <p:par>
                                <p:cTn id="100" presetID="53" presetClass="entr" presetSubtype="16" fill="hold" grpId="0" nodeType="withEffect">
                                  <p:stCondLst>
                                    <p:cond delay="700"/>
                                  </p:stCondLst>
                                  <p:childTnLst>
                                    <p:set>
                                      <p:cBhvr>
                                        <p:cTn id="101" dur="1" fill="hold">
                                          <p:stCondLst>
                                            <p:cond delay="0"/>
                                          </p:stCondLst>
                                        </p:cTn>
                                        <p:tgtEl>
                                          <p:spTgt spid="63"/>
                                        </p:tgtEl>
                                        <p:attrNameLst>
                                          <p:attrName>style.visibility</p:attrName>
                                        </p:attrNameLst>
                                      </p:cBhvr>
                                      <p:to>
                                        <p:strVal val="visible"/>
                                      </p:to>
                                    </p:set>
                                    <p:anim calcmode="lin" valueType="num">
                                      <p:cBhvr>
                                        <p:cTn id="102" dur="500" fill="hold"/>
                                        <p:tgtEl>
                                          <p:spTgt spid="63"/>
                                        </p:tgtEl>
                                        <p:attrNameLst>
                                          <p:attrName>ppt_w</p:attrName>
                                        </p:attrNameLst>
                                      </p:cBhvr>
                                      <p:tavLst>
                                        <p:tav tm="0">
                                          <p:val>
                                            <p:fltVal val="0"/>
                                          </p:val>
                                        </p:tav>
                                        <p:tav tm="100000">
                                          <p:val>
                                            <p:strVal val="#ppt_w"/>
                                          </p:val>
                                        </p:tav>
                                      </p:tavLst>
                                    </p:anim>
                                    <p:anim calcmode="lin" valueType="num">
                                      <p:cBhvr>
                                        <p:cTn id="103" dur="500" fill="hold"/>
                                        <p:tgtEl>
                                          <p:spTgt spid="63"/>
                                        </p:tgtEl>
                                        <p:attrNameLst>
                                          <p:attrName>ppt_h</p:attrName>
                                        </p:attrNameLst>
                                      </p:cBhvr>
                                      <p:tavLst>
                                        <p:tav tm="0">
                                          <p:val>
                                            <p:fltVal val="0"/>
                                          </p:val>
                                        </p:tav>
                                        <p:tav tm="100000">
                                          <p:val>
                                            <p:strVal val="#ppt_h"/>
                                          </p:val>
                                        </p:tav>
                                      </p:tavLst>
                                    </p:anim>
                                    <p:animEffect transition="in" filter="fade">
                                      <p:cBhvr>
                                        <p:cTn id="104" dur="500"/>
                                        <p:tgtEl>
                                          <p:spTgt spid="63"/>
                                        </p:tgtEl>
                                      </p:cBhvr>
                                    </p:animEffect>
                                  </p:childTnLst>
                                </p:cTn>
                              </p:par>
                              <p:par>
                                <p:cTn id="105" presetID="53" presetClass="entr" presetSubtype="16" fill="hold" grpId="0" nodeType="withEffect">
                                  <p:stCondLst>
                                    <p:cond delay="200"/>
                                  </p:stCondLst>
                                  <p:childTnLst>
                                    <p:set>
                                      <p:cBhvr>
                                        <p:cTn id="106" dur="1" fill="hold">
                                          <p:stCondLst>
                                            <p:cond delay="0"/>
                                          </p:stCondLst>
                                        </p:cTn>
                                        <p:tgtEl>
                                          <p:spTgt spid="64"/>
                                        </p:tgtEl>
                                        <p:attrNameLst>
                                          <p:attrName>style.visibility</p:attrName>
                                        </p:attrNameLst>
                                      </p:cBhvr>
                                      <p:to>
                                        <p:strVal val="visible"/>
                                      </p:to>
                                    </p:set>
                                    <p:anim calcmode="lin" valueType="num">
                                      <p:cBhvr>
                                        <p:cTn id="107" dur="500" fill="hold"/>
                                        <p:tgtEl>
                                          <p:spTgt spid="64"/>
                                        </p:tgtEl>
                                        <p:attrNameLst>
                                          <p:attrName>ppt_w</p:attrName>
                                        </p:attrNameLst>
                                      </p:cBhvr>
                                      <p:tavLst>
                                        <p:tav tm="0">
                                          <p:val>
                                            <p:fltVal val="0"/>
                                          </p:val>
                                        </p:tav>
                                        <p:tav tm="100000">
                                          <p:val>
                                            <p:strVal val="#ppt_w"/>
                                          </p:val>
                                        </p:tav>
                                      </p:tavLst>
                                    </p:anim>
                                    <p:anim calcmode="lin" valueType="num">
                                      <p:cBhvr>
                                        <p:cTn id="108" dur="500" fill="hold"/>
                                        <p:tgtEl>
                                          <p:spTgt spid="64"/>
                                        </p:tgtEl>
                                        <p:attrNameLst>
                                          <p:attrName>ppt_h</p:attrName>
                                        </p:attrNameLst>
                                      </p:cBhvr>
                                      <p:tavLst>
                                        <p:tav tm="0">
                                          <p:val>
                                            <p:fltVal val="0"/>
                                          </p:val>
                                        </p:tav>
                                        <p:tav tm="100000">
                                          <p:val>
                                            <p:strVal val="#ppt_h"/>
                                          </p:val>
                                        </p:tav>
                                      </p:tavLst>
                                    </p:anim>
                                    <p:animEffect transition="in" filter="fade">
                                      <p:cBhvr>
                                        <p:cTn id="109" dur="500"/>
                                        <p:tgtEl>
                                          <p:spTgt spid="64"/>
                                        </p:tgtEl>
                                      </p:cBhvr>
                                    </p:animEffect>
                                  </p:childTnLst>
                                </p:cTn>
                              </p:par>
                            </p:childTnLst>
                          </p:cTn>
                        </p:par>
                        <p:par>
                          <p:cTn id="110" fill="hold">
                            <p:stCondLst>
                              <p:cond delay="1000"/>
                            </p:stCondLst>
                            <p:childTnLst>
                              <p:par>
                                <p:cTn id="111" presetID="22" presetClass="entr" presetSubtype="2" fill="hold" nodeType="after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wipe(right)">
                                      <p:cBhvr>
                                        <p:cTn id="113" dur="500"/>
                                        <p:tgtEl>
                                          <p:spTgt spid="11"/>
                                        </p:tgtEl>
                                      </p:cBhvr>
                                    </p:animEffect>
                                  </p:childTnLst>
                                </p:cTn>
                              </p:par>
                            </p:childTnLst>
                          </p:cTn>
                        </p:par>
                        <p:par>
                          <p:cTn id="114" fill="hold">
                            <p:stCondLst>
                              <p:cond delay="1500"/>
                            </p:stCondLst>
                            <p:childTnLst>
                              <p:par>
                                <p:cTn id="115" presetID="22" presetClass="entr" presetSubtype="2" fill="hold" grpId="0" nodeType="after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wipe(right)">
                                      <p:cBhvr>
                                        <p:cTn id="117" dur="500"/>
                                        <p:tgtEl>
                                          <p:spTgt spid="20"/>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right)">
                                      <p:cBhvr>
                                        <p:cTn id="120" dur="500"/>
                                        <p:tgtEl>
                                          <p:spTgt spid="21"/>
                                        </p:tgtEl>
                                      </p:cBhvr>
                                    </p:animEffect>
                                  </p:childTnLst>
                                </p:cTn>
                              </p:par>
                            </p:childTnLst>
                          </p:cTn>
                        </p:par>
                        <p:par>
                          <p:cTn id="121" fill="hold">
                            <p:stCondLst>
                              <p:cond delay="2000"/>
                            </p:stCondLst>
                            <p:childTnLst>
                              <p:par>
                                <p:cTn id="122" presetID="22" presetClass="entr" presetSubtype="2" fill="hold"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wipe(right)">
                                      <p:cBhvr>
                                        <p:cTn id="124" dur="500"/>
                                        <p:tgtEl>
                                          <p:spTgt spid="17"/>
                                        </p:tgtEl>
                                      </p:cBhvr>
                                    </p:animEffect>
                                  </p:childTnLst>
                                </p:cTn>
                              </p:par>
                            </p:childTnLst>
                          </p:cTn>
                        </p:par>
                        <p:par>
                          <p:cTn id="125" fill="hold">
                            <p:stCondLst>
                              <p:cond delay="2500"/>
                            </p:stCondLst>
                            <p:childTnLst>
                              <p:par>
                                <p:cTn id="126" presetID="22" presetClass="entr" presetSubtype="2"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righ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wipe(right)">
                                      <p:cBhvr>
                                        <p:cTn id="131" dur="500"/>
                                        <p:tgtEl>
                                          <p:spTgt spid="23"/>
                                        </p:tgtEl>
                                      </p:cBhvr>
                                    </p:animEffect>
                                  </p:childTnLst>
                                </p:cTn>
                              </p:par>
                            </p:childTnLst>
                          </p:cTn>
                        </p:par>
                        <p:par>
                          <p:cTn id="132" fill="hold">
                            <p:stCondLst>
                              <p:cond delay="3000"/>
                            </p:stCondLst>
                            <p:childTnLst>
                              <p:par>
                                <p:cTn id="133" presetID="22" presetClass="entr" presetSubtype="2" fill="hold" nodeType="afterEffect">
                                  <p:stCondLst>
                                    <p:cond delay="0"/>
                                  </p:stCondLst>
                                  <p:childTnLst>
                                    <p:set>
                                      <p:cBhvr>
                                        <p:cTn id="134" dur="1" fill="hold">
                                          <p:stCondLst>
                                            <p:cond delay="0"/>
                                          </p:stCondLst>
                                        </p:cTn>
                                        <p:tgtEl>
                                          <p:spTgt spid="14"/>
                                        </p:tgtEl>
                                        <p:attrNameLst>
                                          <p:attrName>style.visibility</p:attrName>
                                        </p:attrNameLst>
                                      </p:cBhvr>
                                      <p:to>
                                        <p:strVal val="visible"/>
                                      </p:to>
                                    </p:set>
                                    <p:animEffect transition="in" filter="wipe(right)">
                                      <p:cBhvr>
                                        <p:cTn id="135" dur="500"/>
                                        <p:tgtEl>
                                          <p:spTgt spid="14"/>
                                        </p:tgtEl>
                                      </p:cBhvr>
                                    </p:animEffect>
                                  </p:childTnLst>
                                </p:cTn>
                              </p:par>
                            </p:childTnLst>
                          </p:cTn>
                        </p:par>
                        <p:par>
                          <p:cTn id="136" fill="hold">
                            <p:stCondLst>
                              <p:cond delay="3500"/>
                            </p:stCondLst>
                            <p:childTnLst>
                              <p:par>
                                <p:cTn id="137" presetID="22" presetClass="entr" presetSubtype="2" fill="hold" grpId="0" nodeType="after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wipe(right)">
                                      <p:cBhvr>
                                        <p:cTn id="139" dur="500"/>
                                        <p:tgtEl>
                                          <p:spTgt spid="24"/>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25"/>
                                        </p:tgtEl>
                                        <p:attrNameLst>
                                          <p:attrName>style.visibility</p:attrName>
                                        </p:attrNameLst>
                                      </p:cBhvr>
                                      <p:to>
                                        <p:strVal val="visible"/>
                                      </p:to>
                                    </p:set>
                                    <p:animEffect transition="in" filter="wipe(right)">
                                      <p:cBhvr>
                                        <p:cTn id="142" dur="500"/>
                                        <p:tgtEl>
                                          <p:spTgt spid="25"/>
                                        </p:tgtEl>
                                      </p:cBhvr>
                                    </p:animEffect>
                                  </p:childTnLst>
                                </p:cTn>
                              </p:par>
                            </p:childTnLst>
                          </p:cTn>
                        </p:par>
                        <p:par>
                          <p:cTn id="143" fill="hold">
                            <p:stCondLst>
                              <p:cond delay="4000"/>
                            </p:stCondLst>
                            <p:childTnLst>
                              <p:par>
                                <p:cTn id="144" presetID="22" presetClass="entr" presetSubtype="8" fill="hold" nodeType="afterEffect">
                                  <p:stCondLst>
                                    <p:cond delay="0"/>
                                  </p:stCondLst>
                                  <p:childTnLst>
                                    <p:set>
                                      <p:cBhvr>
                                        <p:cTn id="145" dur="1" fill="hold">
                                          <p:stCondLst>
                                            <p:cond delay="0"/>
                                          </p:stCondLst>
                                        </p:cTn>
                                        <p:tgtEl>
                                          <p:spTgt spid="4"/>
                                        </p:tgtEl>
                                        <p:attrNameLst>
                                          <p:attrName>style.visibility</p:attrName>
                                        </p:attrNameLst>
                                      </p:cBhvr>
                                      <p:to>
                                        <p:strVal val="visible"/>
                                      </p:to>
                                    </p:set>
                                    <p:animEffect transition="in" filter="wipe(left)">
                                      <p:cBhvr>
                                        <p:cTn id="146" dur="500"/>
                                        <p:tgtEl>
                                          <p:spTgt spid="4"/>
                                        </p:tgtEl>
                                      </p:cBhvr>
                                    </p:animEffect>
                                  </p:childTnLst>
                                </p:cTn>
                              </p:par>
                            </p:childTnLst>
                          </p:cTn>
                        </p:par>
                        <p:par>
                          <p:cTn id="147" fill="hold">
                            <p:stCondLst>
                              <p:cond delay="4500"/>
                            </p:stCondLst>
                            <p:childTnLst>
                              <p:par>
                                <p:cTn id="148" presetID="22" presetClass="entr" presetSubtype="8" fill="hold" grpId="0" nodeType="afterEffect">
                                  <p:stCondLst>
                                    <p:cond delay="0"/>
                                  </p:stCondLst>
                                  <p:childTnLst>
                                    <p:set>
                                      <p:cBhvr>
                                        <p:cTn id="149" dur="1" fill="hold">
                                          <p:stCondLst>
                                            <p:cond delay="0"/>
                                          </p:stCondLst>
                                        </p:cTn>
                                        <p:tgtEl>
                                          <p:spTgt spid="26"/>
                                        </p:tgtEl>
                                        <p:attrNameLst>
                                          <p:attrName>style.visibility</p:attrName>
                                        </p:attrNameLst>
                                      </p:cBhvr>
                                      <p:to>
                                        <p:strVal val="visible"/>
                                      </p:to>
                                    </p:set>
                                    <p:animEffect transition="in" filter="wipe(left)">
                                      <p:cBhvr>
                                        <p:cTn id="150" dur="500"/>
                                        <p:tgtEl>
                                          <p:spTgt spid="26"/>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27"/>
                                        </p:tgtEl>
                                        <p:attrNameLst>
                                          <p:attrName>style.visibility</p:attrName>
                                        </p:attrNameLst>
                                      </p:cBhvr>
                                      <p:to>
                                        <p:strVal val="visible"/>
                                      </p:to>
                                    </p:set>
                                    <p:animEffect transition="in" filter="wipe(left)">
                                      <p:cBhvr>
                                        <p:cTn id="153" dur="500"/>
                                        <p:tgtEl>
                                          <p:spTgt spid="27"/>
                                        </p:tgtEl>
                                      </p:cBhvr>
                                    </p:animEffect>
                                  </p:childTnLst>
                                </p:cTn>
                              </p:par>
                            </p:childTnLst>
                          </p:cTn>
                        </p:par>
                        <p:par>
                          <p:cTn id="154" fill="hold">
                            <p:stCondLst>
                              <p:cond delay="5000"/>
                            </p:stCondLst>
                            <p:childTnLst>
                              <p:par>
                                <p:cTn id="155" presetID="22" presetClass="entr" presetSubtype="8" fill="hold" nodeType="afterEffect">
                                  <p:stCondLst>
                                    <p:cond delay="0"/>
                                  </p:stCondLst>
                                  <p:childTnLst>
                                    <p:set>
                                      <p:cBhvr>
                                        <p:cTn id="156" dur="1" fill="hold">
                                          <p:stCondLst>
                                            <p:cond delay="0"/>
                                          </p:stCondLst>
                                        </p:cTn>
                                        <p:tgtEl>
                                          <p:spTgt spid="8"/>
                                        </p:tgtEl>
                                        <p:attrNameLst>
                                          <p:attrName>style.visibility</p:attrName>
                                        </p:attrNameLst>
                                      </p:cBhvr>
                                      <p:to>
                                        <p:strVal val="visible"/>
                                      </p:to>
                                    </p:set>
                                    <p:animEffect transition="in" filter="wipe(left)">
                                      <p:cBhvr>
                                        <p:cTn id="157" dur="500"/>
                                        <p:tgtEl>
                                          <p:spTgt spid="8"/>
                                        </p:tgtEl>
                                      </p:cBhvr>
                                    </p:animEffect>
                                  </p:childTnLst>
                                </p:cTn>
                              </p:par>
                              <p:par>
                                <p:cTn id="158" presetID="22" presetClass="entr" presetSubtype="8" fill="hold" grpId="0" nodeType="withEffect">
                                  <p:stCondLst>
                                    <p:cond delay="500"/>
                                  </p:stCondLst>
                                  <p:childTnLst>
                                    <p:set>
                                      <p:cBhvr>
                                        <p:cTn id="159" dur="1" fill="hold">
                                          <p:stCondLst>
                                            <p:cond delay="0"/>
                                          </p:stCondLst>
                                        </p:cTn>
                                        <p:tgtEl>
                                          <p:spTgt spid="28"/>
                                        </p:tgtEl>
                                        <p:attrNameLst>
                                          <p:attrName>style.visibility</p:attrName>
                                        </p:attrNameLst>
                                      </p:cBhvr>
                                      <p:to>
                                        <p:strVal val="visible"/>
                                      </p:to>
                                    </p:set>
                                    <p:animEffect transition="in" filter="wipe(left)">
                                      <p:cBhvr>
                                        <p:cTn id="160" dur="500"/>
                                        <p:tgtEl>
                                          <p:spTgt spid="28"/>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29"/>
                                        </p:tgtEl>
                                        <p:attrNameLst>
                                          <p:attrName>style.visibility</p:attrName>
                                        </p:attrNameLst>
                                      </p:cBhvr>
                                      <p:to>
                                        <p:strVal val="visible"/>
                                      </p:to>
                                    </p:set>
                                    <p:animEffect transition="in" filter="wipe(left)">
                                      <p:cBhvr>
                                        <p:cTn id="163" dur="500"/>
                                        <p:tgtEl>
                                          <p:spTgt spid="29"/>
                                        </p:tgtEl>
                                      </p:cBhvr>
                                    </p:animEffect>
                                  </p:childTnLst>
                                </p:cTn>
                              </p:par>
                            </p:childTnLst>
                          </p:cTn>
                        </p:par>
                        <p:par>
                          <p:cTn id="164" fill="hold">
                            <p:stCondLst>
                              <p:cond delay="5500"/>
                            </p:stCondLst>
                            <p:childTnLst>
                              <p:par>
                                <p:cTn id="165" presetID="22" presetClass="entr" presetSubtype="8" fill="hold" nodeType="afterEffect">
                                  <p:stCondLst>
                                    <p:cond delay="0"/>
                                  </p:stCondLst>
                                  <p:childTnLst>
                                    <p:set>
                                      <p:cBhvr>
                                        <p:cTn id="166" dur="1" fill="hold">
                                          <p:stCondLst>
                                            <p:cond delay="0"/>
                                          </p:stCondLst>
                                        </p:cTn>
                                        <p:tgtEl>
                                          <p:spTgt spid="5"/>
                                        </p:tgtEl>
                                        <p:attrNameLst>
                                          <p:attrName>style.visibility</p:attrName>
                                        </p:attrNameLst>
                                      </p:cBhvr>
                                      <p:to>
                                        <p:strVal val="visible"/>
                                      </p:to>
                                    </p:set>
                                    <p:animEffect transition="in" filter="wipe(left)">
                                      <p:cBhvr>
                                        <p:cTn id="167" dur="500"/>
                                        <p:tgtEl>
                                          <p:spTgt spid="5"/>
                                        </p:tgtEl>
                                      </p:cBhvr>
                                    </p:animEffect>
                                  </p:childTnLst>
                                </p:cTn>
                              </p:par>
                            </p:childTnLst>
                          </p:cTn>
                        </p:par>
                        <p:par>
                          <p:cTn id="168" fill="hold">
                            <p:stCondLst>
                              <p:cond delay="6000"/>
                            </p:stCondLst>
                            <p:childTnLst>
                              <p:par>
                                <p:cTn id="169" presetID="22" presetClass="entr" presetSubtype="8" fill="hold" grpId="0" nodeType="after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wipe(left)">
                                      <p:cBhvr>
                                        <p:cTn id="171" dur="500"/>
                                        <p:tgtEl>
                                          <p:spTgt spid="30"/>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1"/>
                                        </p:tgtEl>
                                        <p:attrNameLst>
                                          <p:attrName>style.visibility</p:attrName>
                                        </p:attrNameLst>
                                      </p:cBhvr>
                                      <p:to>
                                        <p:strVal val="visible"/>
                                      </p:to>
                                    </p:set>
                                    <p:animEffect transition="in" filter="wipe(left)">
                                      <p:cBhvr>
                                        <p:cTn id="1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P spid="32"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203600"/>
            <a:chOff x="0" y="0"/>
            <a:chExt cx="9144000" cy="520360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4" name="图片 13"/>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0" y="4468983"/>
              <a:ext cx="9144000" cy="734617"/>
            </a:xfrm>
            <a:prstGeom prst="rect">
              <a:avLst/>
            </a:prstGeom>
          </p:spPr>
        </p:pic>
      </p:grpSp>
      <p:sp>
        <p:nvSpPr>
          <p:cNvPr id="17" name="Freeform 5"/>
          <p:cNvSpPr/>
          <p:nvPr/>
        </p:nvSpPr>
        <p:spPr bwMode="auto">
          <a:xfrm>
            <a:off x="3643415" y="837012"/>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8" name="TextBox 21"/>
          <p:cNvSpPr txBox="1"/>
          <p:nvPr/>
        </p:nvSpPr>
        <p:spPr>
          <a:xfrm>
            <a:off x="3946179" y="1138888"/>
            <a:ext cx="1073839" cy="92333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03</a:t>
            </a:r>
            <a:endParaRPr kumimoji="0" lang="zh-CN" altLang="en-US" sz="44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9" name="TextBox 27"/>
          <p:cNvSpPr txBox="1"/>
          <p:nvPr/>
        </p:nvSpPr>
        <p:spPr>
          <a:xfrm>
            <a:off x="1841500" y="2926543"/>
            <a:ext cx="5588000"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单击此处添加第三部分文字</a:t>
            </a:r>
            <a:endPar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2289735"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p>
        </p:txBody>
      </p:sp>
      <p:sp>
        <p:nvSpPr>
          <p:cNvPr id="21" name="文本框 20"/>
          <p:cNvSpPr txBox="1"/>
          <p:nvPr/>
        </p:nvSpPr>
        <p:spPr>
          <a:xfrm>
            <a:off x="4508500"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7876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3955844" y="4115594"/>
            <a:ext cx="764793" cy="764793"/>
            <a:chOff x="3832873" y="2297208"/>
            <a:chExt cx="1516550" cy="1516550"/>
          </a:xfrm>
        </p:grpSpPr>
        <p:grpSp>
          <p:nvGrpSpPr>
            <p:cNvPr id="6" name="组合 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7" name="椭圆 6"/>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3198401" y="3299758"/>
            <a:ext cx="764793" cy="764793"/>
            <a:chOff x="3832873" y="2297208"/>
            <a:chExt cx="1516550" cy="1516550"/>
          </a:xfrm>
        </p:grpSpPr>
        <p:grpSp>
          <p:nvGrpSpPr>
            <p:cNvPr id="11" name="组合 1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2" name="椭圆 11"/>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4725194" y="2801144"/>
            <a:ext cx="764793" cy="764793"/>
            <a:chOff x="3832873" y="2297208"/>
            <a:chExt cx="1516550" cy="1516550"/>
          </a:xfrm>
        </p:grpSpPr>
        <p:grpSp>
          <p:nvGrpSpPr>
            <p:cNvPr id="16" name="组合 1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7" name="椭圆 16"/>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a:xfrm>
            <a:off x="3198401" y="2328208"/>
            <a:ext cx="764793" cy="764793"/>
            <a:chOff x="3832873" y="2297208"/>
            <a:chExt cx="1516550" cy="1516550"/>
          </a:xfrm>
        </p:grpSpPr>
        <p:grpSp>
          <p:nvGrpSpPr>
            <p:cNvPr id="21" name="组合 2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22" name="椭圆 21"/>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4725194" y="1818164"/>
            <a:ext cx="764793" cy="764793"/>
            <a:chOff x="3832873" y="2297208"/>
            <a:chExt cx="1516550" cy="1516550"/>
          </a:xfrm>
        </p:grpSpPr>
        <p:grpSp>
          <p:nvGrpSpPr>
            <p:cNvPr id="26" name="组合 2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27" name="椭圆 26"/>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0" name="组合 29"/>
          <p:cNvGrpSpPr/>
          <p:nvPr/>
        </p:nvGrpSpPr>
        <p:grpSpPr>
          <a:xfrm>
            <a:off x="3955844" y="972344"/>
            <a:ext cx="764793" cy="764793"/>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32" name="椭圆 31"/>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Group 34"/>
          <p:cNvGrpSpPr/>
          <p:nvPr/>
        </p:nvGrpSpPr>
        <p:grpSpPr>
          <a:xfrm>
            <a:off x="4197100" y="1185095"/>
            <a:ext cx="299494" cy="243706"/>
            <a:chOff x="1550139" y="1314466"/>
            <a:chExt cx="509139" cy="414300"/>
          </a:xfrm>
          <a:solidFill>
            <a:schemeClr val="bg1"/>
          </a:solidFill>
        </p:grpSpPr>
        <p:sp>
          <p:nvSpPr>
            <p:cNvPr id="3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9" name="矩形 3"/>
          <p:cNvSpPr>
            <a:spLocks noChangeArrowheads="1"/>
          </p:cNvSpPr>
          <p:nvPr/>
        </p:nvSpPr>
        <p:spPr bwMode="auto">
          <a:xfrm>
            <a:off x="4864801" y="1205658"/>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阶段一</a:t>
            </a:r>
          </a:p>
        </p:txBody>
      </p:sp>
      <p:sp>
        <p:nvSpPr>
          <p:cNvPr id="40" name="文本框 13"/>
          <p:cNvSpPr txBox="1"/>
          <p:nvPr/>
        </p:nvSpPr>
        <p:spPr>
          <a:xfrm>
            <a:off x="5715795" y="1057926"/>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a:t>
            </a:r>
          </a:p>
        </p:txBody>
      </p:sp>
      <p:sp>
        <p:nvSpPr>
          <p:cNvPr id="41" name="矩形 3"/>
          <p:cNvSpPr>
            <a:spLocks noChangeArrowheads="1"/>
          </p:cNvSpPr>
          <p:nvPr/>
        </p:nvSpPr>
        <p:spPr bwMode="auto">
          <a:xfrm>
            <a:off x="5722249" y="1810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阶段二</a:t>
            </a:r>
          </a:p>
        </p:txBody>
      </p:sp>
      <p:sp>
        <p:nvSpPr>
          <p:cNvPr id="42" name="文本框 13"/>
          <p:cNvSpPr txBox="1"/>
          <p:nvPr/>
        </p:nvSpPr>
        <p:spPr>
          <a:xfrm>
            <a:off x="5715795" y="2115344"/>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a:t>
            </a:r>
          </a:p>
        </p:txBody>
      </p:sp>
      <p:sp>
        <p:nvSpPr>
          <p:cNvPr id="43"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4" name="矩形 3"/>
          <p:cNvSpPr>
            <a:spLocks noChangeArrowheads="1"/>
          </p:cNvSpPr>
          <p:nvPr/>
        </p:nvSpPr>
        <p:spPr bwMode="auto">
          <a:xfrm>
            <a:off x="2200231" y="2191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阶段三</a:t>
            </a:r>
          </a:p>
        </p:txBody>
      </p:sp>
      <p:sp>
        <p:nvSpPr>
          <p:cNvPr id="45" name="文本框 13"/>
          <p:cNvSpPr txBox="1"/>
          <p:nvPr/>
        </p:nvSpPr>
        <p:spPr>
          <a:xfrm>
            <a:off x="686593" y="2485481"/>
            <a:ext cx="2333658" cy="565063"/>
          </a:xfrm>
          <a:prstGeom prst="rect">
            <a:avLst/>
          </a:prstGeom>
          <a:noFill/>
        </p:spPr>
        <p:txBody>
          <a:bodyPr wrap="square" lIns="65824" tIns="32911" rIns="65824" bIns="32911" rtlCol="0">
            <a:spAutoFit/>
          </a:bodyPr>
          <a:lstStyle/>
          <a:p>
            <a:pPr marL="0" marR="0" lvl="0" indent="0" algn="r"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a:t>
            </a:r>
          </a:p>
        </p:txBody>
      </p:sp>
      <p:grpSp>
        <p:nvGrpSpPr>
          <p:cNvPr id="46" name="Group 20"/>
          <p:cNvGrpSpPr/>
          <p:nvPr/>
        </p:nvGrpSpPr>
        <p:grpSpPr>
          <a:xfrm>
            <a:off x="3418467" y="2587291"/>
            <a:ext cx="309413" cy="214312"/>
            <a:chOff x="7416800" y="1122363"/>
            <a:chExt cx="366713" cy="254000"/>
          </a:xfrm>
          <a:solidFill>
            <a:schemeClr val="bg1"/>
          </a:solidFill>
        </p:grpSpPr>
        <p:sp>
          <p:nvSpPr>
            <p:cNvPr id="47"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8"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49" name="矩形 3"/>
          <p:cNvSpPr>
            <a:spLocks noChangeArrowheads="1"/>
          </p:cNvSpPr>
          <p:nvPr/>
        </p:nvSpPr>
        <p:spPr bwMode="auto">
          <a:xfrm>
            <a:off x="5715794" y="28011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阶段四</a:t>
            </a:r>
          </a:p>
        </p:txBody>
      </p:sp>
      <p:sp>
        <p:nvSpPr>
          <p:cNvPr id="50" name="文本框 13"/>
          <p:cNvSpPr txBox="1"/>
          <p:nvPr/>
        </p:nvSpPr>
        <p:spPr>
          <a:xfrm>
            <a:off x="5715795" y="3093244"/>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a:t>
            </a:r>
          </a:p>
        </p:txBody>
      </p:sp>
      <p:grpSp>
        <p:nvGrpSpPr>
          <p:cNvPr id="51" name="组合 50"/>
          <p:cNvGrpSpPr/>
          <p:nvPr/>
        </p:nvGrpSpPr>
        <p:grpSpPr>
          <a:xfrm>
            <a:off x="4952251" y="2999765"/>
            <a:ext cx="316718" cy="302754"/>
            <a:chOff x="3294063" y="754063"/>
            <a:chExt cx="5600701" cy="5353051"/>
          </a:xfrm>
          <a:solidFill>
            <a:schemeClr val="bg1"/>
          </a:solidFill>
        </p:grpSpPr>
        <p:sp>
          <p:nvSpPr>
            <p:cNvPr id="52"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8"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9"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0"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1"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2"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63" name="矩形 3"/>
          <p:cNvSpPr>
            <a:spLocks noChangeArrowheads="1"/>
          </p:cNvSpPr>
          <p:nvPr/>
        </p:nvSpPr>
        <p:spPr bwMode="auto">
          <a:xfrm>
            <a:off x="2200231" y="335359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阶段五</a:t>
            </a:r>
          </a:p>
        </p:txBody>
      </p:sp>
      <p:sp>
        <p:nvSpPr>
          <p:cNvPr id="64" name="文本框 13"/>
          <p:cNvSpPr txBox="1"/>
          <p:nvPr/>
        </p:nvSpPr>
        <p:spPr>
          <a:xfrm>
            <a:off x="686593" y="3618956"/>
            <a:ext cx="2333658" cy="565063"/>
          </a:xfrm>
          <a:prstGeom prst="rect">
            <a:avLst/>
          </a:prstGeom>
          <a:noFill/>
        </p:spPr>
        <p:txBody>
          <a:bodyPr wrap="square" lIns="65824" tIns="32911" rIns="65824" bIns="32911" rtlCol="0">
            <a:spAutoFit/>
          </a:bodyPr>
          <a:lstStyle/>
          <a:p>
            <a:pPr marL="0" marR="0" lvl="0" indent="0" algn="r"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a:t>
            </a:r>
          </a:p>
        </p:txBody>
      </p:sp>
      <p:grpSp>
        <p:nvGrpSpPr>
          <p:cNvPr id="65" name="Group 23"/>
          <p:cNvGrpSpPr/>
          <p:nvPr/>
        </p:nvGrpSpPr>
        <p:grpSpPr>
          <a:xfrm>
            <a:off x="3477649" y="3563144"/>
            <a:ext cx="256945" cy="224003"/>
            <a:chOff x="7540014" y="4306907"/>
            <a:chExt cx="389342" cy="339426"/>
          </a:xfrm>
          <a:solidFill>
            <a:schemeClr val="bg1"/>
          </a:solidFill>
        </p:grpSpPr>
        <p:sp>
          <p:nvSpPr>
            <p:cNvPr id="66"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7"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8"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9"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0"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1"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2"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3"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4"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5"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6"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7" name="矩形 3"/>
          <p:cNvSpPr>
            <a:spLocks noChangeArrowheads="1"/>
          </p:cNvSpPr>
          <p:nvPr/>
        </p:nvSpPr>
        <p:spPr bwMode="auto">
          <a:xfrm>
            <a:off x="4864801" y="43223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阶段六</a:t>
            </a:r>
          </a:p>
        </p:txBody>
      </p:sp>
      <p:sp>
        <p:nvSpPr>
          <p:cNvPr id="78" name="文本框 13"/>
          <p:cNvSpPr txBox="1"/>
          <p:nvPr/>
        </p:nvSpPr>
        <p:spPr>
          <a:xfrm>
            <a:off x="5715795" y="4174613"/>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a:t>
            </a:r>
          </a:p>
        </p:txBody>
      </p:sp>
      <p:grpSp>
        <p:nvGrpSpPr>
          <p:cNvPr id="79" name="Group 9"/>
          <p:cNvGrpSpPr/>
          <p:nvPr/>
        </p:nvGrpSpPr>
        <p:grpSpPr>
          <a:xfrm>
            <a:off x="4193937" y="4408421"/>
            <a:ext cx="288608" cy="214010"/>
            <a:chOff x="4572000" y="3414713"/>
            <a:chExt cx="374651" cy="277813"/>
          </a:xfrm>
          <a:solidFill>
            <a:schemeClr val="bg1"/>
          </a:solidFill>
        </p:grpSpPr>
        <p:sp>
          <p:nvSpPr>
            <p:cNvPr id="80"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1"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12" accel="61000" fill="hold" nodeType="afterEffect" p14:presetBounceEnd="58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8000">
                                          <p:cBhvr additive="base">
                                            <p:cTn id="11" dur="1400" fill="hold"/>
                                            <p:tgtEl>
                                              <p:spTgt spid="5"/>
                                            </p:tgtEl>
                                            <p:attrNameLst>
                                              <p:attrName>ppt_x</p:attrName>
                                            </p:attrNameLst>
                                          </p:cBhvr>
                                          <p:tavLst>
                                            <p:tav tm="0">
                                              <p:val>
                                                <p:strVal val="0-#ppt_w/2"/>
                                              </p:val>
                                            </p:tav>
                                            <p:tav tm="100000">
                                              <p:val>
                                                <p:strVal val="#ppt_x"/>
                                              </p:val>
                                            </p:tav>
                                          </p:tavLst>
                                        </p:anim>
                                        <p:anim calcmode="lin" valueType="num" p14:bounceEnd="58000">
                                          <p:cBhvr additive="base">
                                            <p:cTn id="12" dur="14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14:presetBounceEnd="58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8000">
                                          <p:cBhvr additive="base">
                                            <p:cTn id="15" dur="1400" fill="hold"/>
                                            <p:tgtEl>
                                              <p:spTgt spid="10"/>
                                            </p:tgtEl>
                                            <p:attrNameLst>
                                              <p:attrName>ppt_x</p:attrName>
                                            </p:attrNameLst>
                                          </p:cBhvr>
                                          <p:tavLst>
                                            <p:tav tm="0">
                                              <p:val>
                                                <p:strVal val="1+#ppt_w/2"/>
                                              </p:val>
                                            </p:tav>
                                            <p:tav tm="100000">
                                              <p:val>
                                                <p:strVal val="#ppt_x"/>
                                              </p:val>
                                            </p:tav>
                                          </p:tavLst>
                                        </p:anim>
                                        <p:anim calcmode="lin" valueType="num" p14:bounceEnd="58000">
                                          <p:cBhvr additive="base">
                                            <p:cTn id="16" dur="14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58000">
                                          <p:cBhvr additive="base">
                                            <p:cTn id="19" dur="1400" fill="hold"/>
                                            <p:tgtEl>
                                              <p:spTgt spid="20"/>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14:presetBounceEnd="58000">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14:bounceEnd="58000">
                                          <p:cBhvr additive="base">
                                            <p:cTn id="23" dur="1400" fill="hold"/>
                                            <p:tgtEl>
                                              <p:spTgt spid="25"/>
                                            </p:tgtEl>
                                            <p:attrNameLst>
                                              <p:attrName>ppt_x</p:attrName>
                                            </p:attrNameLst>
                                          </p:cBhvr>
                                          <p:tavLst>
                                            <p:tav tm="0">
                                              <p:val>
                                                <p:strVal val="0-#ppt_w/2"/>
                                              </p:val>
                                            </p:tav>
                                            <p:tav tm="100000">
                                              <p:val>
                                                <p:strVal val="#ppt_x"/>
                                              </p:val>
                                            </p:tav>
                                          </p:tavLst>
                                        </p:anim>
                                        <p:anim calcmode="lin" valueType="num" p14:bounceEnd="58000">
                                          <p:cBhvr additive="base">
                                            <p:cTn id="24" dur="14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14:presetBounceEnd="58000">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14:bounceEnd="58000">
                                          <p:cBhvr additive="base">
                                            <p:cTn id="27" dur="1400" fill="hold"/>
                                            <p:tgtEl>
                                              <p:spTgt spid="30"/>
                                            </p:tgtEl>
                                            <p:attrNameLst>
                                              <p:attrName>ppt_x</p:attrName>
                                            </p:attrNameLst>
                                          </p:cBhvr>
                                          <p:tavLst>
                                            <p:tav tm="0">
                                              <p:val>
                                                <p:strVal val="1+#ppt_w/2"/>
                                              </p:val>
                                            </p:tav>
                                            <p:tav tm="100000">
                                              <p:val>
                                                <p:strVal val="#ppt_x"/>
                                              </p:val>
                                            </p:tav>
                                          </p:tavLst>
                                        </p:anim>
                                        <p:anim calcmode="lin" valueType="num" p14:bounceEnd="58000">
                                          <p:cBhvr additive="base">
                                            <p:cTn id="28" dur="1400" fill="hold"/>
                                            <p:tgtEl>
                                              <p:spTgt spid="30"/>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14:presetBounceEnd="58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58000">
                                          <p:cBhvr additive="base">
                                            <p:cTn id="31" dur="1400" fill="hold"/>
                                            <p:tgtEl>
                                              <p:spTgt spid="15"/>
                                            </p:tgtEl>
                                            <p:attrNameLst>
                                              <p:attrName>ppt_x</p:attrName>
                                            </p:attrNameLst>
                                          </p:cBhvr>
                                          <p:tavLst>
                                            <p:tav tm="0">
                                              <p:val>
                                                <p:strVal val="0-#ppt_w/2"/>
                                              </p:val>
                                            </p:tav>
                                            <p:tav tm="100000">
                                              <p:val>
                                                <p:strVal val="#ppt_x"/>
                                              </p:val>
                                            </p:tav>
                                          </p:tavLst>
                                        </p:anim>
                                        <p:anim calcmode="lin" valueType="num" p14:bounceEnd="58000">
                                          <p:cBhvr additive="base">
                                            <p:cTn id="32" dur="14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 calcmode="lin" valueType="num">
                                          <p:cBhvr>
                                            <p:cTn id="38" dur="500" fill="hold"/>
                                            <p:tgtEl>
                                              <p:spTgt spid="35"/>
                                            </p:tgtEl>
                                            <p:attrNameLst>
                                              <p:attrName>style.rotation</p:attrName>
                                            </p:attrNameLst>
                                          </p:cBhvr>
                                          <p:tavLst>
                                            <p:tav tm="0">
                                              <p:val>
                                                <p:fltVal val="90"/>
                                              </p:val>
                                            </p:tav>
                                            <p:tav tm="100000">
                                              <p:val>
                                                <p:fltVal val="0"/>
                                              </p:val>
                                            </p:tav>
                                          </p:tavLst>
                                        </p:anim>
                                        <p:animEffect transition="in" filter="fade">
                                          <p:cBhvr>
                                            <p:cTn id="39" dur="500"/>
                                            <p:tgtEl>
                                              <p:spTgt spid="3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right)">
                                          <p:cBhvr>
                                            <p:cTn id="46" dur="750"/>
                                            <p:tgtEl>
                                              <p:spTgt spid="40"/>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 calcmode="lin" valueType="num">
                                          <p:cBhvr>
                                            <p:cTn id="52" dur="500" fill="hold"/>
                                            <p:tgtEl>
                                              <p:spTgt spid="43"/>
                                            </p:tgtEl>
                                            <p:attrNameLst>
                                              <p:attrName>style.rotation</p:attrName>
                                            </p:attrNameLst>
                                          </p:cBhvr>
                                          <p:tavLst>
                                            <p:tav tm="0">
                                              <p:val>
                                                <p:fltVal val="90"/>
                                              </p:val>
                                            </p:tav>
                                            <p:tav tm="100000">
                                              <p:val>
                                                <p:fltVal val="0"/>
                                              </p:val>
                                            </p:tav>
                                          </p:tavLst>
                                        </p:anim>
                                        <p:animEffect transition="in" filter="fade">
                                          <p:cBhvr>
                                            <p:cTn id="53" dur="500"/>
                                            <p:tgtEl>
                                              <p:spTgt spid="43"/>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right)">
                                          <p:cBhvr>
                                            <p:cTn id="60" dur="750"/>
                                            <p:tgtEl>
                                              <p:spTgt spid="42"/>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 calcmode="lin" valueType="num">
                                          <p:cBhvr>
                                            <p:cTn id="66" dur="500" fill="hold"/>
                                            <p:tgtEl>
                                              <p:spTgt spid="46"/>
                                            </p:tgtEl>
                                            <p:attrNameLst>
                                              <p:attrName>style.rotation</p:attrName>
                                            </p:attrNameLst>
                                          </p:cBhvr>
                                          <p:tavLst>
                                            <p:tav tm="0">
                                              <p:val>
                                                <p:fltVal val="90"/>
                                              </p:val>
                                            </p:tav>
                                            <p:tav tm="100000">
                                              <p:val>
                                                <p:fltVal val="0"/>
                                              </p:val>
                                            </p:tav>
                                          </p:tavLst>
                                        </p:anim>
                                        <p:animEffect transition="in" filter="fade">
                                          <p:cBhvr>
                                            <p:cTn id="67" dur="500"/>
                                            <p:tgtEl>
                                              <p:spTgt spid="46"/>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left)">
                                          <p:cBhvr>
                                            <p:cTn id="71" dur="500"/>
                                            <p:tgtEl>
                                              <p:spTgt spid="44"/>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right)">
                                          <p:cBhvr>
                                            <p:cTn id="74" dur="750"/>
                                            <p:tgtEl>
                                              <p:spTgt spid="45"/>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90"/>
                                              </p:val>
                                            </p:tav>
                                            <p:tav tm="100000">
                                              <p:val>
                                                <p:fltVal val="0"/>
                                              </p:val>
                                            </p:tav>
                                          </p:tavLst>
                                        </p:anim>
                                        <p:animEffect transition="in" filter="fade">
                                          <p:cBhvr>
                                            <p:cTn id="81" dur="500"/>
                                            <p:tgtEl>
                                              <p:spTgt spid="51"/>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right)">
                                          <p:cBhvr>
                                            <p:cTn id="88" dur="750"/>
                                            <p:tgtEl>
                                              <p:spTgt spid="50"/>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500" fill="hold"/>
                                            <p:tgtEl>
                                              <p:spTgt spid="65"/>
                                            </p:tgtEl>
                                            <p:attrNameLst>
                                              <p:attrName>ppt_w</p:attrName>
                                            </p:attrNameLst>
                                          </p:cBhvr>
                                          <p:tavLst>
                                            <p:tav tm="0">
                                              <p:val>
                                                <p:fltVal val="0"/>
                                              </p:val>
                                            </p:tav>
                                            <p:tav tm="100000">
                                              <p:val>
                                                <p:strVal val="#ppt_w"/>
                                              </p:val>
                                            </p:tav>
                                          </p:tavLst>
                                        </p:anim>
                                        <p:anim calcmode="lin" valueType="num">
                                          <p:cBhvr>
                                            <p:cTn id="93" dur="500" fill="hold"/>
                                            <p:tgtEl>
                                              <p:spTgt spid="65"/>
                                            </p:tgtEl>
                                            <p:attrNameLst>
                                              <p:attrName>ppt_h</p:attrName>
                                            </p:attrNameLst>
                                          </p:cBhvr>
                                          <p:tavLst>
                                            <p:tav tm="0">
                                              <p:val>
                                                <p:fltVal val="0"/>
                                              </p:val>
                                            </p:tav>
                                            <p:tav tm="100000">
                                              <p:val>
                                                <p:strVal val="#ppt_h"/>
                                              </p:val>
                                            </p:tav>
                                          </p:tavLst>
                                        </p:anim>
                                        <p:anim calcmode="lin" valueType="num">
                                          <p:cBhvr>
                                            <p:cTn id="94" dur="500" fill="hold"/>
                                            <p:tgtEl>
                                              <p:spTgt spid="65"/>
                                            </p:tgtEl>
                                            <p:attrNameLst>
                                              <p:attrName>style.rotation</p:attrName>
                                            </p:attrNameLst>
                                          </p:cBhvr>
                                          <p:tavLst>
                                            <p:tav tm="0">
                                              <p:val>
                                                <p:fltVal val="90"/>
                                              </p:val>
                                            </p:tav>
                                            <p:tav tm="100000">
                                              <p:val>
                                                <p:fltVal val="0"/>
                                              </p:val>
                                            </p:tav>
                                          </p:tavLst>
                                        </p:anim>
                                        <p:animEffect transition="in" filter="fade">
                                          <p:cBhvr>
                                            <p:cTn id="95" dur="500"/>
                                            <p:tgtEl>
                                              <p:spTgt spid="65"/>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wipe(left)">
                                          <p:cBhvr>
                                            <p:cTn id="99" dur="500"/>
                                            <p:tgtEl>
                                              <p:spTgt spid="63"/>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right)">
                                          <p:cBhvr>
                                            <p:cTn id="102" dur="750"/>
                                            <p:tgtEl>
                                              <p:spTgt spid="64"/>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p:cTn id="106" dur="500" fill="hold"/>
                                            <p:tgtEl>
                                              <p:spTgt spid="79"/>
                                            </p:tgtEl>
                                            <p:attrNameLst>
                                              <p:attrName>ppt_w</p:attrName>
                                            </p:attrNameLst>
                                          </p:cBhvr>
                                          <p:tavLst>
                                            <p:tav tm="0">
                                              <p:val>
                                                <p:fltVal val="0"/>
                                              </p:val>
                                            </p:tav>
                                            <p:tav tm="100000">
                                              <p:val>
                                                <p:strVal val="#ppt_w"/>
                                              </p:val>
                                            </p:tav>
                                          </p:tavLst>
                                        </p:anim>
                                        <p:anim calcmode="lin" valueType="num">
                                          <p:cBhvr>
                                            <p:cTn id="107" dur="500" fill="hold"/>
                                            <p:tgtEl>
                                              <p:spTgt spid="79"/>
                                            </p:tgtEl>
                                            <p:attrNameLst>
                                              <p:attrName>ppt_h</p:attrName>
                                            </p:attrNameLst>
                                          </p:cBhvr>
                                          <p:tavLst>
                                            <p:tav tm="0">
                                              <p:val>
                                                <p:fltVal val="0"/>
                                              </p:val>
                                            </p:tav>
                                            <p:tav tm="100000">
                                              <p:val>
                                                <p:strVal val="#ppt_h"/>
                                              </p:val>
                                            </p:tav>
                                          </p:tavLst>
                                        </p:anim>
                                        <p:anim calcmode="lin" valueType="num">
                                          <p:cBhvr>
                                            <p:cTn id="108" dur="500" fill="hold"/>
                                            <p:tgtEl>
                                              <p:spTgt spid="79"/>
                                            </p:tgtEl>
                                            <p:attrNameLst>
                                              <p:attrName>style.rotation</p:attrName>
                                            </p:attrNameLst>
                                          </p:cBhvr>
                                          <p:tavLst>
                                            <p:tav tm="0">
                                              <p:val>
                                                <p:fltVal val="90"/>
                                              </p:val>
                                            </p:tav>
                                            <p:tav tm="100000">
                                              <p:val>
                                                <p:fltVal val="0"/>
                                              </p:val>
                                            </p:tav>
                                          </p:tavLst>
                                        </p:anim>
                                        <p:animEffect transition="in" filter="fade">
                                          <p:cBhvr>
                                            <p:cTn id="109" dur="500"/>
                                            <p:tgtEl>
                                              <p:spTgt spid="79"/>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wipe(left)">
                                          <p:cBhvr>
                                            <p:cTn id="113" dur="500"/>
                                            <p:tgtEl>
                                              <p:spTgt spid="7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wipe(right)">
                                          <p:cBhvr>
                                            <p:cTn id="116"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animBg="1"/>
          <p:bldP spid="44" grpId="0"/>
          <p:bldP spid="45" grpId="0"/>
          <p:bldP spid="49" grpId="0"/>
          <p:bldP spid="50" grpId="0"/>
          <p:bldP spid="63" grpId="0"/>
          <p:bldP spid="64" grpId="0"/>
          <p:bldP spid="77" grpId="0"/>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400" fill="hold"/>
                                            <p:tgtEl>
                                              <p:spTgt spid="5"/>
                                            </p:tgtEl>
                                            <p:attrNameLst>
                                              <p:attrName>ppt_x</p:attrName>
                                            </p:attrNameLst>
                                          </p:cBhvr>
                                          <p:tavLst>
                                            <p:tav tm="0">
                                              <p:val>
                                                <p:strVal val="0-#ppt_w/2"/>
                                              </p:val>
                                            </p:tav>
                                            <p:tav tm="100000">
                                              <p:val>
                                                <p:strVal val="#ppt_x"/>
                                              </p:val>
                                            </p:tav>
                                          </p:tavLst>
                                        </p:anim>
                                        <p:anim calcmode="lin" valueType="num">
                                          <p:cBhvr additive="base">
                                            <p:cTn id="12" dur="14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400" fill="hold"/>
                                            <p:tgtEl>
                                              <p:spTgt spid="10"/>
                                            </p:tgtEl>
                                            <p:attrNameLst>
                                              <p:attrName>ppt_x</p:attrName>
                                            </p:attrNameLst>
                                          </p:cBhvr>
                                          <p:tavLst>
                                            <p:tav tm="0">
                                              <p:val>
                                                <p:strVal val="1+#ppt_w/2"/>
                                              </p:val>
                                            </p:tav>
                                            <p:tav tm="100000">
                                              <p:val>
                                                <p:strVal val="#ppt_x"/>
                                              </p:val>
                                            </p:tav>
                                          </p:tavLst>
                                        </p:anim>
                                        <p:anim calcmode="lin" valueType="num">
                                          <p:cBhvr additive="base">
                                            <p:cTn id="16" dur="14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400" fill="hold"/>
                                            <p:tgtEl>
                                              <p:spTgt spid="20"/>
                                            </p:tgtEl>
                                            <p:attrNameLst>
                                              <p:attrName>ppt_x</p:attrName>
                                            </p:attrNameLst>
                                          </p:cBhvr>
                                          <p:tavLst>
                                            <p:tav tm="0">
                                              <p:val>
                                                <p:strVal val="1+#ppt_w/2"/>
                                              </p:val>
                                            </p:tav>
                                            <p:tav tm="100000">
                                              <p:val>
                                                <p:strVal val="#ppt_x"/>
                                              </p:val>
                                            </p:tav>
                                          </p:tavLst>
                                        </p:anim>
                                        <p:anim calcmode="lin" valueType="num">
                                          <p:cBhvr additive="base">
                                            <p:cTn id="20" dur="14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400" fill="hold"/>
                                            <p:tgtEl>
                                              <p:spTgt spid="25"/>
                                            </p:tgtEl>
                                            <p:attrNameLst>
                                              <p:attrName>ppt_x</p:attrName>
                                            </p:attrNameLst>
                                          </p:cBhvr>
                                          <p:tavLst>
                                            <p:tav tm="0">
                                              <p:val>
                                                <p:strVal val="0-#ppt_w/2"/>
                                              </p:val>
                                            </p:tav>
                                            <p:tav tm="100000">
                                              <p:val>
                                                <p:strVal val="#ppt_x"/>
                                              </p:val>
                                            </p:tav>
                                          </p:tavLst>
                                        </p:anim>
                                        <p:anim calcmode="lin" valueType="num">
                                          <p:cBhvr additive="base">
                                            <p:cTn id="24" dur="14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400" fill="hold"/>
                                            <p:tgtEl>
                                              <p:spTgt spid="30"/>
                                            </p:tgtEl>
                                            <p:attrNameLst>
                                              <p:attrName>ppt_x</p:attrName>
                                            </p:attrNameLst>
                                          </p:cBhvr>
                                          <p:tavLst>
                                            <p:tav tm="0">
                                              <p:val>
                                                <p:strVal val="1+#ppt_w/2"/>
                                              </p:val>
                                            </p:tav>
                                            <p:tav tm="100000">
                                              <p:val>
                                                <p:strVal val="#ppt_x"/>
                                              </p:val>
                                            </p:tav>
                                          </p:tavLst>
                                        </p:anim>
                                        <p:anim calcmode="lin" valueType="num">
                                          <p:cBhvr additive="base">
                                            <p:cTn id="28" dur="1400" fill="hold"/>
                                            <p:tgtEl>
                                              <p:spTgt spid="30"/>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400" fill="hold"/>
                                            <p:tgtEl>
                                              <p:spTgt spid="15"/>
                                            </p:tgtEl>
                                            <p:attrNameLst>
                                              <p:attrName>ppt_x</p:attrName>
                                            </p:attrNameLst>
                                          </p:cBhvr>
                                          <p:tavLst>
                                            <p:tav tm="0">
                                              <p:val>
                                                <p:strVal val="0-#ppt_w/2"/>
                                              </p:val>
                                            </p:tav>
                                            <p:tav tm="100000">
                                              <p:val>
                                                <p:strVal val="#ppt_x"/>
                                              </p:val>
                                            </p:tav>
                                          </p:tavLst>
                                        </p:anim>
                                        <p:anim calcmode="lin" valueType="num">
                                          <p:cBhvr additive="base">
                                            <p:cTn id="32" dur="14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 calcmode="lin" valueType="num">
                                          <p:cBhvr>
                                            <p:cTn id="38" dur="500" fill="hold"/>
                                            <p:tgtEl>
                                              <p:spTgt spid="35"/>
                                            </p:tgtEl>
                                            <p:attrNameLst>
                                              <p:attrName>style.rotation</p:attrName>
                                            </p:attrNameLst>
                                          </p:cBhvr>
                                          <p:tavLst>
                                            <p:tav tm="0">
                                              <p:val>
                                                <p:fltVal val="90"/>
                                              </p:val>
                                            </p:tav>
                                            <p:tav tm="100000">
                                              <p:val>
                                                <p:fltVal val="0"/>
                                              </p:val>
                                            </p:tav>
                                          </p:tavLst>
                                        </p:anim>
                                        <p:animEffect transition="in" filter="fade">
                                          <p:cBhvr>
                                            <p:cTn id="39" dur="500"/>
                                            <p:tgtEl>
                                              <p:spTgt spid="3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right)">
                                          <p:cBhvr>
                                            <p:cTn id="46" dur="750"/>
                                            <p:tgtEl>
                                              <p:spTgt spid="40"/>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 calcmode="lin" valueType="num">
                                          <p:cBhvr>
                                            <p:cTn id="52" dur="500" fill="hold"/>
                                            <p:tgtEl>
                                              <p:spTgt spid="43"/>
                                            </p:tgtEl>
                                            <p:attrNameLst>
                                              <p:attrName>style.rotation</p:attrName>
                                            </p:attrNameLst>
                                          </p:cBhvr>
                                          <p:tavLst>
                                            <p:tav tm="0">
                                              <p:val>
                                                <p:fltVal val="90"/>
                                              </p:val>
                                            </p:tav>
                                            <p:tav tm="100000">
                                              <p:val>
                                                <p:fltVal val="0"/>
                                              </p:val>
                                            </p:tav>
                                          </p:tavLst>
                                        </p:anim>
                                        <p:animEffect transition="in" filter="fade">
                                          <p:cBhvr>
                                            <p:cTn id="53" dur="500"/>
                                            <p:tgtEl>
                                              <p:spTgt spid="43"/>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right)">
                                          <p:cBhvr>
                                            <p:cTn id="60" dur="750"/>
                                            <p:tgtEl>
                                              <p:spTgt spid="42"/>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 calcmode="lin" valueType="num">
                                          <p:cBhvr>
                                            <p:cTn id="66" dur="500" fill="hold"/>
                                            <p:tgtEl>
                                              <p:spTgt spid="46"/>
                                            </p:tgtEl>
                                            <p:attrNameLst>
                                              <p:attrName>style.rotation</p:attrName>
                                            </p:attrNameLst>
                                          </p:cBhvr>
                                          <p:tavLst>
                                            <p:tav tm="0">
                                              <p:val>
                                                <p:fltVal val="90"/>
                                              </p:val>
                                            </p:tav>
                                            <p:tav tm="100000">
                                              <p:val>
                                                <p:fltVal val="0"/>
                                              </p:val>
                                            </p:tav>
                                          </p:tavLst>
                                        </p:anim>
                                        <p:animEffect transition="in" filter="fade">
                                          <p:cBhvr>
                                            <p:cTn id="67" dur="500"/>
                                            <p:tgtEl>
                                              <p:spTgt spid="46"/>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left)">
                                          <p:cBhvr>
                                            <p:cTn id="71" dur="500"/>
                                            <p:tgtEl>
                                              <p:spTgt spid="44"/>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right)">
                                          <p:cBhvr>
                                            <p:cTn id="74" dur="750"/>
                                            <p:tgtEl>
                                              <p:spTgt spid="45"/>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90"/>
                                              </p:val>
                                            </p:tav>
                                            <p:tav tm="100000">
                                              <p:val>
                                                <p:fltVal val="0"/>
                                              </p:val>
                                            </p:tav>
                                          </p:tavLst>
                                        </p:anim>
                                        <p:animEffect transition="in" filter="fade">
                                          <p:cBhvr>
                                            <p:cTn id="81" dur="500"/>
                                            <p:tgtEl>
                                              <p:spTgt spid="51"/>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right)">
                                          <p:cBhvr>
                                            <p:cTn id="88" dur="750"/>
                                            <p:tgtEl>
                                              <p:spTgt spid="50"/>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500" fill="hold"/>
                                            <p:tgtEl>
                                              <p:spTgt spid="65"/>
                                            </p:tgtEl>
                                            <p:attrNameLst>
                                              <p:attrName>ppt_w</p:attrName>
                                            </p:attrNameLst>
                                          </p:cBhvr>
                                          <p:tavLst>
                                            <p:tav tm="0">
                                              <p:val>
                                                <p:fltVal val="0"/>
                                              </p:val>
                                            </p:tav>
                                            <p:tav tm="100000">
                                              <p:val>
                                                <p:strVal val="#ppt_w"/>
                                              </p:val>
                                            </p:tav>
                                          </p:tavLst>
                                        </p:anim>
                                        <p:anim calcmode="lin" valueType="num">
                                          <p:cBhvr>
                                            <p:cTn id="93" dur="500" fill="hold"/>
                                            <p:tgtEl>
                                              <p:spTgt spid="65"/>
                                            </p:tgtEl>
                                            <p:attrNameLst>
                                              <p:attrName>ppt_h</p:attrName>
                                            </p:attrNameLst>
                                          </p:cBhvr>
                                          <p:tavLst>
                                            <p:tav tm="0">
                                              <p:val>
                                                <p:fltVal val="0"/>
                                              </p:val>
                                            </p:tav>
                                            <p:tav tm="100000">
                                              <p:val>
                                                <p:strVal val="#ppt_h"/>
                                              </p:val>
                                            </p:tav>
                                          </p:tavLst>
                                        </p:anim>
                                        <p:anim calcmode="lin" valueType="num">
                                          <p:cBhvr>
                                            <p:cTn id="94" dur="500" fill="hold"/>
                                            <p:tgtEl>
                                              <p:spTgt spid="65"/>
                                            </p:tgtEl>
                                            <p:attrNameLst>
                                              <p:attrName>style.rotation</p:attrName>
                                            </p:attrNameLst>
                                          </p:cBhvr>
                                          <p:tavLst>
                                            <p:tav tm="0">
                                              <p:val>
                                                <p:fltVal val="90"/>
                                              </p:val>
                                            </p:tav>
                                            <p:tav tm="100000">
                                              <p:val>
                                                <p:fltVal val="0"/>
                                              </p:val>
                                            </p:tav>
                                          </p:tavLst>
                                        </p:anim>
                                        <p:animEffect transition="in" filter="fade">
                                          <p:cBhvr>
                                            <p:cTn id="95" dur="500"/>
                                            <p:tgtEl>
                                              <p:spTgt spid="65"/>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wipe(left)">
                                          <p:cBhvr>
                                            <p:cTn id="99" dur="500"/>
                                            <p:tgtEl>
                                              <p:spTgt spid="63"/>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right)">
                                          <p:cBhvr>
                                            <p:cTn id="102" dur="750"/>
                                            <p:tgtEl>
                                              <p:spTgt spid="64"/>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p:cTn id="106" dur="500" fill="hold"/>
                                            <p:tgtEl>
                                              <p:spTgt spid="79"/>
                                            </p:tgtEl>
                                            <p:attrNameLst>
                                              <p:attrName>ppt_w</p:attrName>
                                            </p:attrNameLst>
                                          </p:cBhvr>
                                          <p:tavLst>
                                            <p:tav tm="0">
                                              <p:val>
                                                <p:fltVal val="0"/>
                                              </p:val>
                                            </p:tav>
                                            <p:tav tm="100000">
                                              <p:val>
                                                <p:strVal val="#ppt_w"/>
                                              </p:val>
                                            </p:tav>
                                          </p:tavLst>
                                        </p:anim>
                                        <p:anim calcmode="lin" valueType="num">
                                          <p:cBhvr>
                                            <p:cTn id="107" dur="500" fill="hold"/>
                                            <p:tgtEl>
                                              <p:spTgt spid="79"/>
                                            </p:tgtEl>
                                            <p:attrNameLst>
                                              <p:attrName>ppt_h</p:attrName>
                                            </p:attrNameLst>
                                          </p:cBhvr>
                                          <p:tavLst>
                                            <p:tav tm="0">
                                              <p:val>
                                                <p:fltVal val="0"/>
                                              </p:val>
                                            </p:tav>
                                            <p:tav tm="100000">
                                              <p:val>
                                                <p:strVal val="#ppt_h"/>
                                              </p:val>
                                            </p:tav>
                                          </p:tavLst>
                                        </p:anim>
                                        <p:anim calcmode="lin" valueType="num">
                                          <p:cBhvr>
                                            <p:cTn id="108" dur="500" fill="hold"/>
                                            <p:tgtEl>
                                              <p:spTgt spid="79"/>
                                            </p:tgtEl>
                                            <p:attrNameLst>
                                              <p:attrName>style.rotation</p:attrName>
                                            </p:attrNameLst>
                                          </p:cBhvr>
                                          <p:tavLst>
                                            <p:tav tm="0">
                                              <p:val>
                                                <p:fltVal val="90"/>
                                              </p:val>
                                            </p:tav>
                                            <p:tav tm="100000">
                                              <p:val>
                                                <p:fltVal val="0"/>
                                              </p:val>
                                            </p:tav>
                                          </p:tavLst>
                                        </p:anim>
                                        <p:animEffect transition="in" filter="fade">
                                          <p:cBhvr>
                                            <p:cTn id="109" dur="500"/>
                                            <p:tgtEl>
                                              <p:spTgt spid="79"/>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wipe(left)">
                                          <p:cBhvr>
                                            <p:cTn id="113" dur="500"/>
                                            <p:tgtEl>
                                              <p:spTgt spid="7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wipe(right)">
                                          <p:cBhvr>
                                            <p:cTn id="116"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animBg="1"/>
          <p:bldP spid="44" grpId="0"/>
          <p:bldP spid="45" grpId="0"/>
          <p:bldP spid="49" grpId="0"/>
          <p:bldP spid="50" grpId="0"/>
          <p:bldP spid="63" grpId="0"/>
          <p:bldP spid="64" grpId="0"/>
          <p:bldP spid="77" grpId="0"/>
          <p:bldP spid="7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797960" y="1545103"/>
            <a:ext cx="1860245" cy="339072"/>
          </a:xfrm>
          <a:prstGeom prst="roundRect">
            <a:avLst/>
          </a:prstGeom>
          <a:solidFill>
            <a:schemeClr val="accent1"/>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圆角矩形 4"/>
          <p:cNvSpPr/>
          <p:nvPr/>
        </p:nvSpPr>
        <p:spPr>
          <a:xfrm>
            <a:off x="5391110" y="1533052"/>
            <a:ext cx="1860245" cy="339072"/>
          </a:xfrm>
          <a:prstGeom prst="roundRect">
            <a:avLst/>
          </a:prstGeom>
          <a:solidFill>
            <a:schemeClr val="accent2"/>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p:nvCxnSpPr>
        <p:spPr bwMode="auto">
          <a:xfrm>
            <a:off x="4582020" y="115491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p:nvPr/>
        </p:nvCxnSpPr>
        <p:spPr bwMode="auto">
          <a:xfrm>
            <a:off x="4582020" y="329856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椭圆 7"/>
          <p:cNvSpPr/>
          <p:nvPr/>
        </p:nvSpPr>
        <p:spPr bwMode="auto">
          <a:xfrm>
            <a:off x="4172463" y="2479215"/>
            <a:ext cx="819114" cy="819351"/>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38" tIns="45719" rIns="91438" bIns="45719"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TextBox 26"/>
          <p:cNvSpPr txBox="1"/>
          <p:nvPr/>
        </p:nvSpPr>
        <p:spPr>
          <a:xfrm>
            <a:off x="1746515" y="1536364"/>
            <a:ext cx="1922318" cy="338552"/>
          </a:xfrm>
          <a:prstGeom prst="rect">
            <a:avLst/>
          </a:prstGeom>
          <a:noFill/>
        </p:spPr>
        <p:txBody>
          <a:bodyPr wrap="none" lIns="91438" tIns="45719" rIns="91438" bIns="45719"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2018</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年上半年情况</a:t>
            </a:r>
          </a:p>
        </p:txBody>
      </p:sp>
      <p:sp>
        <p:nvSpPr>
          <p:cNvPr id="10" name="TextBox 27"/>
          <p:cNvSpPr txBox="1"/>
          <p:nvPr/>
        </p:nvSpPr>
        <p:spPr>
          <a:xfrm>
            <a:off x="5392020" y="1536364"/>
            <a:ext cx="1922317" cy="338552"/>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2018</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年上半年情况</a:t>
            </a:r>
          </a:p>
        </p:txBody>
      </p:sp>
      <p:sp>
        <p:nvSpPr>
          <p:cNvPr id="11" name="TextBox 28"/>
          <p:cNvSpPr txBox="1"/>
          <p:nvPr/>
        </p:nvSpPr>
        <p:spPr>
          <a:xfrm>
            <a:off x="1010712" y="1964303"/>
            <a:ext cx="2728459" cy="600162"/>
          </a:xfrm>
          <a:prstGeom prst="rect">
            <a:avLst/>
          </a:prstGeom>
          <a:noFill/>
        </p:spPr>
        <p:txBody>
          <a:bodyPr wrap="square" lIns="91438" tIns="45719" rIns="91438" bIns="45719"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这里输入简要文字说明这里输入简要文字说明这里输入简要文字说明</a:t>
            </a:r>
          </a:p>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这里输入简要文字说明</a:t>
            </a:r>
          </a:p>
        </p:txBody>
      </p:sp>
      <p:sp>
        <p:nvSpPr>
          <p:cNvPr id="12" name="TextBox 29"/>
          <p:cNvSpPr txBox="1"/>
          <p:nvPr/>
        </p:nvSpPr>
        <p:spPr>
          <a:xfrm>
            <a:off x="5294837" y="1964303"/>
            <a:ext cx="2728459" cy="600162"/>
          </a:xfrm>
          <a:prstGeom prst="rect">
            <a:avLst/>
          </a:prstGeom>
          <a:noFill/>
        </p:spPr>
        <p:txBody>
          <a:bodyPr wrap="squar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这里输入简要文字说明这里输入简要文字说明这里输入简要文字说明</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这里输入简要文字说明</a:t>
            </a:r>
          </a:p>
        </p:txBody>
      </p:sp>
      <p:sp>
        <p:nvSpPr>
          <p:cNvPr id="13" name="矩形 12"/>
          <p:cNvSpPr/>
          <p:nvPr/>
        </p:nvSpPr>
        <p:spPr bwMode="auto">
          <a:xfrm>
            <a:off x="2018365" y="2888890"/>
            <a:ext cx="1612294"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计划完成：</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60%</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bwMode="auto">
          <a:xfrm>
            <a:off x="1363008" y="3222347"/>
            <a:ext cx="2264651"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实际完成数：</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555</a:t>
            </a: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15" name="矩形 14"/>
          <p:cNvSpPr/>
          <p:nvPr/>
        </p:nvSpPr>
        <p:spPr bwMode="auto">
          <a:xfrm>
            <a:off x="1687032" y="3593912"/>
            <a:ext cx="1940630"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回款数：</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400</a:t>
            </a: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16" name="矩形 15"/>
          <p:cNvSpPr/>
          <p:nvPr/>
        </p:nvSpPr>
        <p:spPr bwMode="auto">
          <a:xfrm>
            <a:off x="2065057" y="3963916"/>
            <a:ext cx="1562604"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您的文字</a:t>
            </a:r>
          </a:p>
        </p:txBody>
      </p:sp>
      <p:sp>
        <p:nvSpPr>
          <p:cNvPr id="17" name="矩形 16"/>
          <p:cNvSpPr/>
          <p:nvPr/>
        </p:nvSpPr>
        <p:spPr bwMode="auto">
          <a:xfrm>
            <a:off x="5497171" y="2888890"/>
            <a:ext cx="1752237"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计划完成：</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80%</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bwMode="auto">
          <a:xfrm>
            <a:off x="5506204" y="3222347"/>
            <a:ext cx="2614276"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实际完成数：</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800</a:t>
            </a: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19" name="矩形 18"/>
          <p:cNvSpPr/>
          <p:nvPr/>
        </p:nvSpPr>
        <p:spPr bwMode="auto">
          <a:xfrm>
            <a:off x="5506205" y="3593912"/>
            <a:ext cx="1365178"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回款数：</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500</a:t>
            </a: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20" name="矩形 19"/>
          <p:cNvSpPr/>
          <p:nvPr/>
        </p:nvSpPr>
        <p:spPr bwMode="auto">
          <a:xfrm>
            <a:off x="5497170" y="3963916"/>
            <a:ext cx="1860245"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您的文字</a:t>
            </a:r>
          </a:p>
        </p:txBody>
      </p:sp>
      <p:sp>
        <p:nvSpPr>
          <p:cNvPr id="21" name="TextBox 38"/>
          <p:cNvSpPr txBox="1"/>
          <p:nvPr/>
        </p:nvSpPr>
        <p:spPr>
          <a:xfrm>
            <a:off x="4332113" y="2665019"/>
            <a:ext cx="566626" cy="461663"/>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VS</a:t>
            </a:r>
            <a:endParaRPr kumimoji="0" lang="zh-CN" altLang="en-US" sz="2400"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14:presetBounceEnd="20000">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14:bounceEnd="20000">
                                          <p:cBhvr additive="base">
                                            <p:cTn id="37"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9"/>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14:presetBounceEnd="20000">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14:bounceEnd="20000">
                                          <p:cBhvr additive="base">
                                            <p:cTn id="41"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right)">
                                          <p:cBhvr>
                                            <p:cTn id="60" dur="500"/>
                                            <p:tgtEl>
                                              <p:spTgt spid="1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right)">
                                          <p:cBhvr>
                                            <p:cTn id="67" dur="500"/>
                                            <p:tgtEl>
                                              <p:spTgt spid="1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right)">
                                          <p:cBhvr>
                                            <p:cTn id="74" dur="500"/>
                                            <p:tgtEl>
                                              <p:spTgt spid="1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right)">
                                          <p:cBhvr>
                                            <p:cTn id="60" dur="500"/>
                                            <p:tgtEl>
                                              <p:spTgt spid="1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right)">
                                          <p:cBhvr>
                                            <p:cTn id="67" dur="500"/>
                                            <p:tgtEl>
                                              <p:spTgt spid="1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right)">
                                          <p:cBhvr>
                                            <p:cTn id="74" dur="500"/>
                                            <p:tgtEl>
                                              <p:spTgt spid="1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a:xfrm>
            <a:off x="0" y="210433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6054436" y="2523719"/>
            <a:ext cx="849821" cy="635481"/>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2776458" y="1732994"/>
            <a:ext cx="958136" cy="95813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Group 30"/>
          <p:cNvGrpSpPr/>
          <p:nvPr/>
        </p:nvGrpSpPr>
        <p:grpSpPr>
          <a:xfrm>
            <a:off x="4801394" y="3834127"/>
            <a:ext cx="317357" cy="278329"/>
            <a:chOff x="3175" y="-1587"/>
            <a:chExt cx="490538" cy="430212"/>
          </a:xfrm>
          <a:solidFill>
            <a:schemeClr val="accent1"/>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22" name="Freeform 50"/>
          <p:cNvSpPr>
            <a:spLocks noEditPoints="1"/>
          </p:cNvSpPr>
          <p:nvPr/>
        </p:nvSpPr>
        <p:spPr bwMode="auto">
          <a:xfrm>
            <a:off x="1055561" y="2894752"/>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微软雅黑" panose="020B0503020204020204" pitchFamily="34" charset="-122"/>
              <a:ea typeface="+mj-ea"/>
              <a:cs typeface="+mn-cs"/>
            </a:endParaRPr>
          </a:p>
        </p:txBody>
      </p:sp>
      <p:sp>
        <p:nvSpPr>
          <p:cNvPr id="23" name="Freeform 48"/>
          <p:cNvSpPr>
            <a:spLocks noEditPoints="1"/>
          </p:cNvSpPr>
          <p:nvPr/>
        </p:nvSpPr>
        <p:spPr bwMode="auto">
          <a:xfrm>
            <a:off x="2983620" y="3224527"/>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微软雅黑" panose="020B0503020204020204" pitchFamily="34" charset="-122"/>
              <a:ea typeface="+mj-ea"/>
              <a:cs typeface="+mn-cs"/>
            </a:endParaRPr>
          </a:p>
        </p:txBody>
      </p:sp>
      <p:grpSp>
        <p:nvGrpSpPr>
          <p:cNvPr id="24" name="Group 18"/>
          <p:cNvGrpSpPr/>
          <p:nvPr/>
        </p:nvGrpSpPr>
        <p:grpSpPr>
          <a:xfrm>
            <a:off x="7429035" y="3182144"/>
            <a:ext cx="312268" cy="312268"/>
            <a:chOff x="6350" y="4763"/>
            <a:chExt cx="492125" cy="492125"/>
          </a:xfrm>
          <a:solidFill>
            <a:schemeClr val="accent1"/>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Roboto condensed"/>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Roboto condensed"/>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Roboto condensed"/>
              </a:endParaRPr>
            </a:p>
          </p:txBody>
        </p:sp>
      </p:grpSp>
      <p:sp>
        <p:nvSpPr>
          <p:cNvPr id="28" name="TextBox 26"/>
          <p:cNvSpPr txBox="1"/>
          <p:nvPr/>
        </p:nvSpPr>
        <p:spPr>
          <a:xfrm>
            <a:off x="229394" y="3303609"/>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29" name="TextBox 27"/>
          <p:cNvSpPr txBox="1"/>
          <p:nvPr/>
        </p:nvSpPr>
        <p:spPr>
          <a:xfrm>
            <a:off x="2120662" y="3658278"/>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30" name="TextBox 28"/>
          <p:cNvSpPr txBox="1"/>
          <p:nvPr/>
        </p:nvSpPr>
        <p:spPr>
          <a:xfrm>
            <a:off x="4024278" y="4215127"/>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31" name="TextBox 29"/>
          <p:cNvSpPr txBox="1"/>
          <p:nvPr/>
        </p:nvSpPr>
        <p:spPr>
          <a:xfrm>
            <a:off x="6688574" y="3639528"/>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grpSp>
        <p:nvGrpSpPr>
          <p:cNvPr id="32" name="组合 31"/>
          <p:cNvGrpSpPr/>
          <p:nvPr/>
        </p:nvGrpSpPr>
        <p:grpSpPr>
          <a:xfrm>
            <a:off x="4677858" y="2649672"/>
            <a:ext cx="809336" cy="809336"/>
            <a:chOff x="4677858" y="2649672"/>
            <a:chExt cx="809336" cy="809336"/>
          </a:xfrm>
          <a:solidFill>
            <a:schemeClr val="accent1"/>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组合 34"/>
          <p:cNvGrpSpPr/>
          <p:nvPr/>
        </p:nvGrpSpPr>
        <p:grpSpPr>
          <a:xfrm>
            <a:off x="639258" y="1763208"/>
            <a:ext cx="809336" cy="809336"/>
            <a:chOff x="4677858" y="2649672"/>
            <a:chExt cx="809336" cy="809336"/>
          </a:xfrm>
          <a:solidFill>
            <a:schemeClr val="accent1"/>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7" name="椭圆 36"/>
            <p:cNvSpPr/>
            <p:nvPr/>
          </p:nvSpPr>
          <p:spPr>
            <a:xfrm>
              <a:off x="4719132" y="2696247"/>
              <a:ext cx="726788" cy="72678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38"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630194" y="1200944"/>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2071" y="958036"/>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7236296" y="1738043"/>
            <a:ext cx="1089477" cy="373510"/>
          </a:xfrm>
          <a:prstGeom prst="rect">
            <a:avLst/>
          </a:prstGeom>
        </p:spPr>
        <p:txBody>
          <a:bodyPr wrap="square" lIns="68589" tIns="34295" rIns="68589" bIns="34295">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完成概述</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14:bounceEnd="54000">
                                          <p:cBhvr additive="base">
                                            <p:cTn id="30" dur="1200" fill="hold"/>
                                            <p:tgtEl>
                                              <p:spTgt spid="35"/>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14:bounceEnd="54000">
                                          <p:cBhvr additive="base">
                                            <p:cTn id="34" dur="12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14:bounceEnd="54000">
                                          <p:cBhvr additive="base">
                                            <p:cTn id="38" dur="12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200" fill="hold"/>
                                            <p:tgtEl>
                                              <p:spTgt spid="35"/>
                                            </p:tgtEl>
                                            <p:attrNameLst>
                                              <p:attrName>ppt_x</p:attrName>
                                            </p:attrNameLst>
                                          </p:cBhvr>
                                          <p:tavLst>
                                            <p:tav tm="0">
                                              <p:val>
                                                <p:strVal val="0-#ppt_w/2"/>
                                              </p:val>
                                            </p:tav>
                                            <p:tav tm="100000">
                                              <p:val>
                                                <p:strVal val="#ppt_x"/>
                                              </p:val>
                                            </p:tav>
                                          </p:tavLst>
                                        </p:anim>
                                        <p:anim calcmode="lin" valueType="num">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200" fill="hold"/>
                                            <p:tgtEl>
                                              <p:spTgt spid="16"/>
                                            </p:tgtEl>
                                            <p:attrNameLst>
                                              <p:attrName>ppt_x</p:attrName>
                                            </p:attrNameLst>
                                          </p:cBhvr>
                                          <p:tavLst>
                                            <p:tav tm="0">
                                              <p:val>
                                                <p:strVal val="1+#ppt_w/2"/>
                                              </p:val>
                                            </p:tav>
                                            <p:tav tm="100000">
                                              <p:val>
                                                <p:strVal val="#ppt_x"/>
                                              </p:val>
                                            </p:tav>
                                          </p:tavLst>
                                        </p:anim>
                                        <p:anim calcmode="lin" valueType="num">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200" fill="hold"/>
                                            <p:tgtEl>
                                              <p:spTgt spid="32"/>
                                            </p:tgtEl>
                                            <p:attrNameLst>
                                              <p:attrName>ppt_x</p:attrName>
                                            </p:attrNameLst>
                                          </p:cBhvr>
                                          <p:tavLst>
                                            <p:tav tm="0">
                                              <p:val>
                                                <p:strVal val="1+#ppt_w/2"/>
                                              </p:val>
                                            </p:tav>
                                            <p:tav tm="100000">
                                              <p:val>
                                                <p:strVal val="#ppt_x"/>
                                              </p:val>
                                            </p:tav>
                                          </p:tavLst>
                                        </p:anim>
                                        <p:anim calcmode="lin" valueType="num">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8"/>
          <p:cNvSpPr txBox="1"/>
          <p:nvPr/>
        </p:nvSpPr>
        <p:spPr>
          <a:xfrm>
            <a:off x="6894120" y="1386819"/>
            <a:ext cx="1368152"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01</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a:t>
            </a:r>
          </a:p>
        </p:txBody>
      </p:sp>
      <p:sp>
        <p:nvSpPr>
          <p:cNvPr id="5" name="TextBox 19"/>
          <p:cNvSpPr txBox="1"/>
          <p:nvPr/>
        </p:nvSpPr>
        <p:spPr>
          <a:xfrm>
            <a:off x="6894120" y="2519445"/>
            <a:ext cx="1368152" cy="532453"/>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02</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a:t>
            </a:r>
          </a:p>
        </p:txBody>
      </p:sp>
      <p:sp>
        <p:nvSpPr>
          <p:cNvPr id="6" name="TextBox 20"/>
          <p:cNvSpPr txBox="1"/>
          <p:nvPr/>
        </p:nvSpPr>
        <p:spPr>
          <a:xfrm>
            <a:off x="6894120" y="3731829"/>
            <a:ext cx="1368152" cy="532453"/>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03</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a:t>
            </a:r>
          </a:p>
        </p:txBody>
      </p:sp>
      <p:sp>
        <p:nvSpPr>
          <p:cNvPr id="7" name="TextBox 22"/>
          <p:cNvSpPr txBox="1"/>
          <p:nvPr/>
        </p:nvSpPr>
        <p:spPr>
          <a:xfrm>
            <a:off x="491146" y="1618550"/>
            <a:ext cx="2952328"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a:t>
            </a:r>
          </a:p>
        </p:txBody>
      </p:sp>
      <p:cxnSp>
        <p:nvCxnSpPr>
          <p:cNvPr id="8" name="直接连接符 7"/>
          <p:cNvCxnSpPr/>
          <p:nvPr/>
        </p:nvCxnSpPr>
        <p:spPr>
          <a:xfrm flipV="1">
            <a:off x="4895760" y="1629870"/>
            <a:ext cx="1389448" cy="8580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49904" y="2945173"/>
            <a:ext cx="135636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895760" y="3254929"/>
            <a:ext cx="1350288" cy="8812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5728649" y="1114494"/>
            <a:ext cx="1090590" cy="1068059"/>
            <a:chOff x="2470425" y="1106543"/>
            <a:chExt cx="1090590" cy="1068059"/>
          </a:xfrm>
        </p:grpSpPr>
        <p:grpSp>
          <p:nvGrpSpPr>
            <p:cNvPr id="12" name="组合 11"/>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13" name="TextBox 43"/>
            <p:cNvSpPr txBox="1"/>
            <p:nvPr/>
          </p:nvSpPr>
          <p:spPr>
            <a:xfrm>
              <a:off x="2470425" y="1396843"/>
              <a:ext cx="1053935"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a:t>
              </a:r>
              <a:endParaRPr kumimoji="0" lang="en-US" altLang="zh-CN"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16" name="组合 15"/>
          <p:cNvGrpSpPr/>
          <p:nvPr/>
        </p:nvGrpSpPr>
        <p:grpSpPr>
          <a:xfrm>
            <a:off x="5767709" y="2345610"/>
            <a:ext cx="1068059" cy="1068059"/>
            <a:chOff x="2509485" y="2337659"/>
            <a:chExt cx="1068059" cy="1068059"/>
          </a:xfrm>
        </p:grpSpPr>
        <p:grpSp>
          <p:nvGrpSpPr>
            <p:cNvPr id="17" name="组合 16"/>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0" name="椭圆 19"/>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18" name="TextBox 52"/>
            <p:cNvSpPr txBox="1"/>
            <p:nvPr/>
          </p:nvSpPr>
          <p:spPr>
            <a:xfrm>
              <a:off x="2535078" y="2643055"/>
              <a:ext cx="1025937"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a:t>
              </a:r>
              <a:endParaRPr kumimoji="0" lang="en-US" altLang="zh-CN"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21" name="组合 20"/>
          <p:cNvGrpSpPr/>
          <p:nvPr/>
        </p:nvGrpSpPr>
        <p:grpSpPr>
          <a:xfrm>
            <a:off x="5741068" y="3587813"/>
            <a:ext cx="1081044" cy="1068059"/>
            <a:chOff x="2482844" y="3579862"/>
            <a:chExt cx="1081044" cy="1068059"/>
          </a:xfrm>
        </p:grpSpPr>
        <p:grpSp>
          <p:nvGrpSpPr>
            <p:cNvPr id="22" name="组合 21"/>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5" name="椭圆 2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23" name="TextBox 56"/>
            <p:cNvSpPr txBox="1"/>
            <p:nvPr/>
          </p:nvSpPr>
          <p:spPr>
            <a:xfrm>
              <a:off x="2482844" y="3853085"/>
              <a:ext cx="1076003"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a:t>
              </a:r>
              <a:endParaRPr kumimoji="0" lang="en-US" altLang="zh-CN"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26" name="组合 25"/>
          <p:cNvGrpSpPr/>
          <p:nvPr/>
        </p:nvGrpSpPr>
        <p:grpSpPr>
          <a:xfrm>
            <a:off x="3635896" y="2082565"/>
            <a:ext cx="1458024" cy="1458024"/>
            <a:chOff x="792868" y="618113"/>
            <a:chExt cx="1314008" cy="1314008"/>
          </a:xfrm>
        </p:grpSpPr>
        <p:grpSp>
          <p:nvGrpSpPr>
            <p:cNvPr id="27" name="组合 26"/>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8" name="椭圆 27"/>
            <p:cNvSpPr/>
            <p:nvPr/>
          </p:nvSpPr>
          <p:spPr>
            <a:xfrm>
              <a:off x="859391" y="680166"/>
              <a:ext cx="1188000" cy="1188000"/>
            </a:xfrm>
            <a:prstGeom prst="ellipse">
              <a:avLst/>
            </a:prstGeom>
            <a:blipFill dpi="0" rotWithShape="1">
              <a:blip r:embed="rId3"/>
              <a:srcRect/>
              <a:stretch>
                <a:fillRect l="-5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1" name="组合 30"/>
          <p:cNvGrpSpPr/>
          <p:nvPr/>
        </p:nvGrpSpPr>
        <p:grpSpPr>
          <a:xfrm>
            <a:off x="1355242" y="1114494"/>
            <a:ext cx="1356392" cy="432536"/>
            <a:chOff x="814328" y="3219334"/>
            <a:chExt cx="1356392" cy="432536"/>
          </a:xfrm>
        </p:grpSpPr>
        <p:grpSp>
          <p:nvGrpSpPr>
            <p:cNvPr id="32" name="组合 31"/>
            <p:cNvGrpSpPr/>
            <p:nvPr/>
          </p:nvGrpSpPr>
          <p:grpSpPr>
            <a:xfrm>
              <a:off x="814328" y="3219334"/>
              <a:ext cx="1356392" cy="432536"/>
              <a:chOff x="2173927" y="3285519"/>
              <a:chExt cx="1721136" cy="548848"/>
            </a:xfrm>
          </p:grpSpPr>
          <p:grpSp>
            <p:nvGrpSpPr>
              <p:cNvPr id="34" name="组合 3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7" name="圆角矩形 3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5" name="椭圆 34"/>
              <p:cNvSpPr/>
              <p:nvPr/>
            </p:nvSpPr>
            <p:spPr>
              <a:xfrm>
                <a:off x="2307128" y="3420211"/>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3" name="TextBox 75"/>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标题内容</a:t>
              </a:r>
            </a:p>
          </p:txBody>
        </p:sp>
      </p:grpSp>
      <p:sp>
        <p:nvSpPr>
          <p:cNvPr id="38" name="TextBox 81"/>
          <p:cNvSpPr txBox="1"/>
          <p:nvPr/>
        </p:nvSpPr>
        <p:spPr>
          <a:xfrm>
            <a:off x="491146" y="2914694"/>
            <a:ext cx="2952328"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a:t>
            </a:r>
          </a:p>
        </p:txBody>
      </p:sp>
      <p:sp>
        <p:nvSpPr>
          <p:cNvPr id="39" name="TextBox 82"/>
          <p:cNvSpPr txBox="1"/>
          <p:nvPr/>
        </p:nvSpPr>
        <p:spPr>
          <a:xfrm>
            <a:off x="491146" y="4138830"/>
            <a:ext cx="2952328"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a:t>
            </a:r>
          </a:p>
        </p:txBody>
      </p:sp>
      <p:grpSp>
        <p:nvGrpSpPr>
          <p:cNvPr id="40" name="组合 39"/>
          <p:cNvGrpSpPr/>
          <p:nvPr/>
        </p:nvGrpSpPr>
        <p:grpSpPr>
          <a:xfrm>
            <a:off x="1355242" y="2347574"/>
            <a:ext cx="1356392" cy="432536"/>
            <a:chOff x="814328" y="3219334"/>
            <a:chExt cx="1356392" cy="432536"/>
          </a:xfrm>
        </p:grpSpPr>
        <p:grpSp>
          <p:nvGrpSpPr>
            <p:cNvPr id="41" name="组合 40"/>
            <p:cNvGrpSpPr/>
            <p:nvPr/>
          </p:nvGrpSpPr>
          <p:grpSpPr>
            <a:xfrm>
              <a:off x="814328" y="3219334"/>
              <a:ext cx="1356392" cy="432536"/>
              <a:chOff x="2173927" y="3285519"/>
              <a:chExt cx="1721136" cy="548848"/>
            </a:xfrm>
          </p:grpSpPr>
          <p:grpSp>
            <p:nvGrpSpPr>
              <p:cNvPr id="43" name="组合 42"/>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5" name="圆角矩形 4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6" name="圆角矩形 45"/>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4" name="椭圆 43"/>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2" name="TextBox 86"/>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标题内容</a:t>
              </a:r>
            </a:p>
          </p:txBody>
        </p:sp>
      </p:grpSp>
      <p:grpSp>
        <p:nvGrpSpPr>
          <p:cNvPr id="47" name="组合 46"/>
          <p:cNvGrpSpPr/>
          <p:nvPr/>
        </p:nvGrpSpPr>
        <p:grpSpPr>
          <a:xfrm>
            <a:off x="1355241" y="3569621"/>
            <a:ext cx="1356392" cy="432536"/>
            <a:chOff x="814328" y="3219334"/>
            <a:chExt cx="1356392" cy="432536"/>
          </a:xfrm>
        </p:grpSpPr>
        <p:grpSp>
          <p:nvGrpSpPr>
            <p:cNvPr id="48" name="组合 47"/>
            <p:cNvGrpSpPr/>
            <p:nvPr/>
          </p:nvGrpSpPr>
          <p:grpSpPr>
            <a:xfrm>
              <a:off x="814328" y="3219334"/>
              <a:ext cx="1356392" cy="432536"/>
              <a:chOff x="2173927" y="3285519"/>
              <a:chExt cx="1721136" cy="548848"/>
            </a:xfrm>
          </p:grpSpPr>
          <p:grpSp>
            <p:nvGrpSpPr>
              <p:cNvPr id="50" name="组合 4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2" name="圆角矩形 5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3" name="圆角矩形 5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椭圆 50"/>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9" name="TextBox 93"/>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标题内容</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00" fill="hold"/>
                                        <p:tgtEl>
                                          <p:spTgt spid="31"/>
                                        </p:tgtEl>
                                        <p:attrNameLst>
                                          <p:attrName>ppt_x</p:attrName>
                                        </p:attrNameLst>
                                      </p:cBhvr>
                                      <p:tavLst>
                                        <p:tav tm="0">
                                          <p:val>
                                            <p:strVal val="1+#ppt_w/2"/>
                                          </p:val>
                                        </p:tav>
                                        <p:tav tm="100000">
                                          <p:val>
                                            <p:strVal val="#ppt_x"/>
                                          </p:val>
                                        </p:tav>
                                      </p:tavLst>
                                    </p:anim>
                                    <p:anim calcmode="lin" valueType="num">
                                      <p:cBhvr additive="base">
                                        <p:cTn id="8" dur="3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300"/>
                                        <p:tgtEl>
                                          <p:spTgt spid="7"/>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300" fill="hold"/>
                                        <p:tgtEl>
                                          <p:spTgt spid="40"/>
                                        </p:tgtEl>
                                        <p:attrNameLst>
                                          <p:attrName>ppt_x</p:attrName>
                                        </p:attrNameLst>
                                      </p:cBhvr>
                                      <p:tavLst>
                                        <p:tav tm="0">
                                          <p:val>
                                            <p:strVal val="1+#ppt_w/2"/>
                                          </p:val>
                                        </p:tav>
                                        <p:tav tm="100000">
                                          <p:val>
                                            <p:strVal val="#ppt_x"/>
                                          </p:val>
                                        </p:tav>
                                      </p:tavLst>
                                    </p:anim>
                                    <p:anim calcmode="lin" valueType="num">
                                      <p:cBhvr additive="base">
                                        <p:cTn id="17" dur="3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300"/>
                                        <p:tgtEl>
                                          <p:spTgt spid="38"/>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300" fill="hold"/>
                                        <p:tgtEl>
                                          <p:spTgt spid="47"/>
                                        </p:tgtEl>
                                        <p:attrNameLst>
                                          <p:attrName>ppt_x</p:attrName>
                                        </p:attrNameLst>
                                      </p:cBhvr>
                                      <p:tavLst>
                                        <p:tav tm="0">
                                          <p:val>
                                            <p:strVal val="1+#ppt_w/2"/>
                                          </p:val>
                                        </p:tav>
                                        <p:tav tm="100000">
                                          <p:val>
                                            <p:strVal val="#ppt_x"/>
                                          </p:val>
                                        </p:tav>
                                      </p:tavLst>
                                    </p:anim>
                                    <p:anim calcmode="lin" valueType="num">
                                      <p:cBhvr additive="base">
                                        <p:cTn id="26" dur="300" fill="hold"/>
                                        <p:tgtEl>
                                          <p:spTgt spid="4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300"/>
                                        <p:tgtEl>
                                          <p:spTgt spid="39"/>
                                        </p:tgtEl>
                                      </p:cBhvr>
                                    </p:animEffec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49" presetClass="path" presetSubtype="0" accel="50000" fill="hold" nodeType="withEffect">
                                  <p:stCondLst>
                                    <p:cond delay="0"/>
                                  </p:stCondLst>
                                  <p:childTnLst>
                                    <p:animMotion origin="layout" path="M 3.05556E-6 -4.93827E-6 L 0.17847 0.88797 " pathEditMode="relative" rAng="0" ptsTypes="AA">
                                      <p:cBhvr>
                                        <p:cTn id="34" dur="600" spd="-100000" fill="hold"/>
                                        <p:tgtEl>
                                          <p:spTgt spid="26"/>
                                        </p:tgtEl>
                                        <p:attrNameLst>
                                          <p:attrName>ppt_x</p:attrName>
                                          <p:attrName>ppt_y</p:attrName>
                                        </p:attrNameLst>
                                      </p:cBhvr>
                                      <p:rCtr x="8924" y="44383"/>
                                    </p:animMotion>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par>
                                <p:cTn id="65" presetID="22" presetClass="entr" presetSubtype="8" fill="hold" grpId="0" nodeType="withEffect">
                                  <p:stCondLst>
                                    <p:cond delay="10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203600"/>
            <a:chOff x="0" y="0"/>
            <a:chExt cx="9144000" cy="520360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4" name="图片 23"/>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0" y="4468983"/>
              <a:ext cx="9144000" cy="734617"/>
            </a:xfrm>
            <a:prstGeom prst="rect">
              <a:avLst/>
            </a:prstGeom>
          </p:spPr>
        </p:pic>
      </p:grpSp>
      <p:sp>
        <p:nvSpPr>
          <p:cNvPr id="8" name="Freeform 5"/>
          <p:cNvSpPr/>
          <p:nvPr/>
        </p:nvSpPr>
        <p:spPr bwMode="auto">
          <a:xfrm>
            <a:off x="1029410" y="1821881"/>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 name="TextBox 21"/>
          <p:cNvSpPr txBox="1"/>
          <p:nvPr/>
        </p:nvSpPr>
        <p:spPr>
          <a:xfrm>
            <a:off x="1414751" y="2148062"/>
            <a:ext cx="908686" cy="800219"/>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目录</a:t>
            </a:r>
            <a:endParaRPr kumimoji="0" lang="en-US" altLang="zh-CN"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MULU</a:t>
            </a:r>
            <a:endPar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圆角矩形 13"/>
          <p:cNvSpPr/>
          <p:nvPr/>
        </p:nvSpPr>
        <p:spPr>
          <a:xfrm>
            <a:off x="3432080" y="1251351"/>
            <a:ext cx="4119012"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Freeform 5"/>
          <p:cNvSpPr/>
          <p:nvPr/>
        </p:nvSpPr>
        <p:spPr bwMode="auto">
          <a:xfrm>
            <a:off x="2786464" y="1455440"/>
            <a:ext cx="547516" cy="2247018"/>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rgbClr val="FFFF00"/>
          </a:solidFill>
          <a:ln>
            <a:noFill/>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 name="圆角矩形 15"/>
          <p:cNvSpPr/>
          <p:nvPr/>
        </p:nvSpPr>
        <p:spPr>
          <a:xfrm>
            <a:off x="3432080" y="1985745"/>
            <a:ext cx="4119012"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圆角矩形 16"/>
          <p:cNvSpPr/>
          <p:nvPr/>
        </p:nvSpPr>
        <p:spPr>
          <a:xfrm>
            <a:off x="3432080" y="2720139"/>
            <a:ext cx="4119012"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圆角矩形 17"/>
          <p:cNvSpPr/>
          <p:nvPr/>
        </p:nvSpPr>
        <p:spPr>
          <a:xfrm>
            <a:off x="3432080" y="3454532"/>
            <a:ext cx="4119012"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9" name="TextBox 27"/>
          <p:cNvSpPr txBox="1"/>
          <p:nvPr/>
        </p:nvSpPr>
        <p:spPr>
          <a:xfrm>
            <a:off x="3750592" y="1399415"/>
            <a:ext cx="3456384" cy="1860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单击此处添加第一部分文字</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TextBox 28"/>
          <p:cNvSpPr txBox="1"/>
          <p:nvPr/>
        </p:nvSpPr>
        <p:spPr>
          <a:xfrm>
            <a:off x="3750592" y="2128231"/>
            <a:ext cx="3456384" cy="1860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单击此处添加第二部分文字</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TextBox 29"/>
          <p:cNvSpPr txBox="1"/>
          <p:nvPr/>
        </p:nvSpPr>
        <p:spPr>
          <a:xfrm>
            <a:off x="3750592" y="2862625"/>
            <a:ext cx="3456384" cy="1860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单击此处添加第三部分文字</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TextBox 30"/>
          <p:cNvSpPr txBox="1"/>
          <p:nvPr/>
        </p:nvSpPr>
        <p:spPr>
          <a:xfrm>
            <a:off x="3750592" y="3597018"/>
            <a:ext cx="3456384" cy="1860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单击此处添加第四部分文字</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6" presetClass="entr" presetSubtype="2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Horizontal)">
                                      <p:cBhvr>
                                        <p:cTn id="18" dur="500"/>
                                        <p:tgtEl>
                                          <p:spTgt spid="1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4" grpId="0" animBg="1"/>
      <p:bldP spid="15" grpId="0" animBg="1"/>
      <p:bldP spid="16" grpId="0" animBg="1"/>
      <p:bldP spid="17" grpId="0" animBg="1"/>
      <p:bldP spid="18" grpId="0" animBg="1"/>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971600" y="2050687"/>
            <a:ext cx="1423450" cy="142345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1</a:t>
              </a:r>
              <a:endParaRPr kumimoji="0" lang="zh-CN" altLang="en-US"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2</a:t>
              </a:r>
              <a:endParaRPr kumimoji="0" lang="zh-CN" altLang="en-US"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3</a:t>
              </a:r>
              <a:endParaRPr kumimoji="0" lang="zh-CN" altLang="en-US"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15"/>
          <p:cNvSpPr txBox="1"/>
          <p:nvPr/>
        </p:nvSpPr>
        <p:spPr>
          <a:xfrm>
            <a:off x="1426843" y="2460253"/>
            <a:ext cx="512961" cy="615553"/>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sp>
        <p:nvSpPr>
          <p:cNvPr id="18" name="TextBox 16"/>
          <p:cNvSpPr txBox="1"/>
          <p:nvPr/>
        </p:nvSpPr>
        <p:spPr>
          <a:xfrm>
            <a:off x="5827796" y="1438817"/>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TextBox 17"/>
          <p:cNvSpPr txBox="1"/>
          <p:nvPr/>
        </p:nvSpPr>
        <p:spPr>
          <a:xfrm>
            <a:off x="6259844" y="2478885"/>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TextBox 18"/>
          <p:cNvSpPr txBox="1"/>
          <p:nvPr/>
        </p:nvSpPr>
        <p:spPr>
          <a:xfrm>
            <a:off x="5774440" y="3593199"/>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TextBox 19"/>
          <p:cNvSpPr txBox="1"/>
          <p:nvPr/>
        </p:nvSpPr>
        <p:spPr>
          <a:xfrm>
            <a:off x="3491879" y="2069425"/>
            <a:ext cx="1752111" cy="1373068"/>
          </a:xfrm>
          <a:prstGeom prst="rect">
            <a:avLst/>
          </a:prstGeom>
          <a:noFill/>
        </p:spPr>
        <p:txBody>
          <a:bodyPr wrap="square" lIns="0" tIns="0" rIns="0" bIns="0" rtlCol="0">
            <a:spAutoFit/>
          </a:body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22" name="Half Frame 12"/>
          <p:cNvSpPr/>
          <p:nvPr/>
        </p:nvSpPr>
        <p:spPr>
          <a:xfrm rot="8097294">
            <a:off x="2428709" y="2569527"/>
            <a:ext cx="360168" cy="395798"/>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4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4000">
                                          <p:cBhvr additive="base">
                                            <p:cTn id="22" dur="10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55000">
                                          <p:cBhvr additive="base">
                                            <p:cTn id="31" dur="1600" fill="hold"/>
                                            <p:tgtEl>
                                              <p:spTgt spid="8"/>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5000">
                                          <p:cBhvr additive="base">
                                            <p:cTn id="35" dur="1600" fill="hold"/>
                                            <p:tgtEl>
                                              <p:spTgt spid="11"/>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55000">
                                          <p:cBhvr additive="base">
                                            <p:cTn id="39" dur="16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600" fill="hold"/>
                                            <p:tgtEl>
                                              <p:spTgt spid="8"/>
                                            </p:tgtEl>
                                            <p:attrNameLst>
                                              <p:attrName>ppt_x</p:attrName>
                                            </p:attrNameLst>
                                          </p:cBhvr>
                                          <p:tavLst>
                                            <p:tav tm="0">
                                              <p:val>
                                                <p:strVal val="1+#ppt_w/2"/>
                                              </p:val>
                                            </p:tav>
                                            <p:tav tm="100000">
                                              <p:val>
                                                <p:strVal val="#ppt_x"/>
                                              </p:val>
                                            </p:tav>
                                          </p:tavLst>
                                        </p:anim>
                                        <p:anim calcmode="lin" valueType="num">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600" fill="hold"/>
                                            <p:tgtEl>
                                              <p:spTgt spid="11"/>
                                            </p:tgtEl>
                                            <p:attrNameLst>
                                              <p:attrName>ppt_x</p:attrName>
                                            </p:attrNameLst>
                                          </p:cBhvr>
                                          <p:tavLst>
                                            <p:tav tm="0">
                                              <p:val>
                                                <p:strVal val="1+#ppt_w/2"/>
                                              </p:val>
                                            </p:tav>
                                            <p:tav tm="100000">
                                              <p:val>
                                                <p:strVal val="#ppt_x"/>
                                              </p:val>
                                            </p:tav>
                                          </p:tavLst>
                                        </p:anim>
                                        <p:anim calcmode="lin" valueType="num">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600" fill="hold"/>
                                            <p:tgtEl>
                                              <p:spTgt spid="14"/>
                                            </p:tgtEl>
                                            <p:attrNameLst>
                                              <p:attrName>ppt_x</p:attrName>
                                            </p:attrNameLst>
                                          </p:cBhvr>
                                          <p:tavLst>
                                            <p:tav tm="0">
                                              <p:val>
                                                <p:strVal val="1+#ppt_w/2"/>
                                              </p:val>
                                            </p:tav>
                                            <p:tav tm="100000">
                                              <p:val>
                                                <p:strVal val="#ppt_x"/>
                                              </p:val>
                                            </p:tav>
                                          </p:tavLst>
                                        </p:anim>
                                        <p:anim calcmode="lin" valueType="num">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203600"/>
            <a:chOff x="0" y="0"/>
            <a:chExt cx="9144000" cy="520360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4" name="图片 13"/>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0" y="4468983"/>
              <a:ext cx="9144000" cy="734617"/>
            </a:xfrm>
            <a:prstGeom prst="rect">
              <a:avLst/>
            </a:prstGeom>
          </p:spPr>
        </p:pic>
      </p:grpSp>
      <p:sp>
        <p:nvSpPr>
          <p:cNvPr id="17" name="Freeform 5"/>
          <p:cNvSpPr/>
          <p:nvPr/>
        </p:nvSpPr>
        <p:spPr bwMode="auto">
          <a:xfrm>
            <a:off x="3643415" y="837012"/>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8" name="TextBox 21"/>
          <p:cNvSpPr txBox="1"/>
          <p:nvPr/>
        </p:nvSpPr>
        <p:spPr>
          <a:xfrm>
            <a:off x="3946179" y="1138888"/>
            <a:ext cx="1073839" cy="92333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04</a:t>
            </a:r>
            <a:endParaRPr kumimoji="0" lang="zh-CN" altLang="en-US" sz="44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9" name="TextBox 27"/>
          <p:cNvSpPr txBox="1"/>
          <p:nvPr/>
        </p:nvSpPr>
        <p:spPr>
          <a:xfrm>
            <a:off x="1841500" y="2926543"/>
            <a:ext cx="5588000"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单击此处添加第四部分文字</a:t>
            </a:r>
            <a:endPar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2289735"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p>
        </p:txBody>
      </p:sp>
      <p:sp>
        <p:nvSpPr>
          <p:cNvPr id="21" name="文本框 20"/>
          <p:cNvSpPr txBox="1"/>
          <p:nvPr/>
        </p:nvSpPr>
        <p:spPr>
          <a:xfrm>
            <a:off x="4508500"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955924" y="1347614"/>
            <a:ext cx="2501127" cy="1132494"/>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2106991" y="1566566"/>
            <a:ext cx="621046" cy="621045"/>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Group 41"/>
          <p:cNvGrpSpPr/>
          <p:nvPr/>
        </p:nvGrpSpPr>
        <p:grpSpPr bwMode="auto">
          <a:xfrm>
            <a:off x="2820189" y="1566565"/>
            <a:ext cx="1458171" cy="799752"/>
            <a:chOff x="0" y="0"/>
            <a:chExt cx="2419" cy="1343"/>
          </a:xfrm>
        </p:grpSpPr>
        <p:sp>
          <p:nvSpPr>
            <p:cNvPr id="1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l" defTabSz="914400" rtl="0" eaLnBrk="1" fontAlgn="base" latinLnBrk="0" hangingPunct="1">
                <a:lnSpc>
                  <a:spcPct val="7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rPr>
                <a:t>单击此处添加标题</a:t>
              </a:r>
              <a:endParaRPr kumimoji="0" 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sp>
          <p:nvSpPr>
            <p:cNvPr id="1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kumimoji="0" 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grpSp>
      <p:sp>
        <p:nvSpPr>
          <p:cNvPr id="13" name="Freeform 9"/>
          <p:cNvSpPr>
            <a:spLocks noEditPoints="1"/>
          </p:cNvSpPr>
          <p:nvPr/>
        </p:nvSpPr>
        <p:spPr bwMode="auto">
          <a:xfrm>
            <a:off x="2250486" y="1757309"/>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1"/>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Gill Sans" charset="0"/>
            </a:endParaRPr>
          </a:p>
        </p:txBody>
      </p:sp>
      <p:grpSp>
        <p:nvGrpSpPr>
          <p:cNvPr id="14" name="组合 13"/>
          <p:cNvGrpSpPr/>
          <p:nvPr/>
        </p:nvGrpSpPr>
        <p:grpSpPr>
          <a:xfrm>
            <a:off x="4788024" y="1347614"/>
            <a:ext cx="2501127" cy="1132494"/>
            <a:chOff x="4304043" y="1286668"/>
            <a:chExt cx="3837944" cy="2757793"/>
          </a:xfrm>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圆角矩形 1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7" name="组合 16"/>
          <p:cNvGrpSpPr/>
          <p:nvPr/>
        </p:nvGrpSpPr>
        <p:grpSpPr>
          <a:xfrm>
            <a:off x="4939091" y="1566566"/>
            <a:ext cx="621046" cy="62104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Group 41"/>
          <p:cNvGrpSpPr/>
          <p:nvPr/>
        </p:nvGrpSpPr>
        <p:grpSpPr bwMode="auto">
          <a:xfrm>
            <a:off x="5652279" y="1566565"/>
            <a:ext cx="1458171" cy="799752"/>
            <a:chOff x="0" y="0"/>
            <a:chExt cx="2419" cy="1343"/>
          </a:xfrm>
        </p:grpSpPr>
        <p:sp>
          <p:nvSpPr>
            <p:cNvPr id="2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l" defTabSz="914400" rtl="0" eaLnBrk="1" fontAlgn="base" latinLnBrk="0" hangingPunct="1">
                <a:lnSpc>
                  <a:spcPct val="7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rPr>
                <a:t>单击此处添加标题</a:t>
              </a:r>
              <a:endParaRPr kumimoji="0" 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sp>
          <p:nvSpPr>
            <p:cNvPr id="2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kumimoji="0" 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grpSp>
      <p:sp>
        <p:nvSpPr>
          <p:cNvPr id="23" name="Freeform 8"/>
          <p:cNvSpPr>
            <a:spLocks noEditPoints="1"/>
          </p:cNvSpPr>
          <p:nvPr/>
        </p:nvSpPr>
        <p:spPr bwMode="auto">
          <a:xfrm>
            <a:off x="5127381" y="1797571"/>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accent2"/>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Gill Sans" charset="0"/>
            </a:endParaRPr>
          </a:p>
        </p:txBody>
      </p:sp>
      <p:grpSp>
        <p:nvGrpSpPr>
          <p:cNvPr id="24" name="组合 23"/>
          <p:cNvGrpSpPr/>
          <p:nvPr/>
        </p:nvGrpSpPr>
        <p:grpSpPr>
          <a:xfrm>
            <a:off x="1955924" y="2808114"/>
            <a:ext cx="2501127" cy="1132494"/>
            <a:chOff x="4304043" y="1286668"/>
            <a:chExt cx="3837944" cy="2757793"/>
          </a:xfrm>
          <a:effectLst>
            <a:outerShdw blurRad="381000" dist="254000" dir="8100000" algn="tr" rotWithShape="0">
              <a:prstClr val="black">
                <a:alpha val="40000"/>
              </a:prstClr>
            </a:outerShdw>
          </a:effectLst>
        </p:grpSpPr>
        <p:sp>
          <p:nvSpPr>
            <p:cNvPr id="25" name="圆角矩形 2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圆角矩形 2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7" name="组合 26"/>
          <p:cNvGrpSpPr/>
          <p:nvPr/>
        </p:nvGrpSpPr>
        <p:grpSpPr>
          <a:xfrm>
            <a:off x="2106991" y="3027066"/>
            <a:ext cx="621046" cy="621045"/>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30" name="Group 41"/>
          <p:cNvGrpSpPr/>
          <p:nvPr/>
        </p:nvGrpSpPr>
        <p:grpSpPr bwMode="auto">
          <a:xfrm>
            <a:off x="2820189" y="3027065"/>
            <a:ext cx="1458171" cy="799752"/>
            <a:chOff x="0" y="0"/>
            <a:chExt cx="2419" cy="1343"/>
          </a:xfrm>
        </p:grpSpPr>
        <p:sp>
          <p:nvSpPr>
            <p:cNvPr id="3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l" defTabSz="914400" rtl="0" eaLnBrk="1" fontAlgn="base" latinLnBrk="0" hangingPunct="1">
                <a:lnSpc>
                  <a:spcPct val="7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rPr>
                <a:t>单击此处添加标题</a:t>
              </a:r>
              <a:endParaRPr kumimoji="0" 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sp>
          <p:nvSpPr>
            <p:cNvPr id="3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kumimoji="0" 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grpSp>
      <p:sp>
        <p:nvSpPr>
          <p:cNvPr id="33" name="Freeform 7"/>
          <p:cNvSpPr/>
          <p:nvPr/>
        </p:nvSpPr>
        <p:spPr bwMode="auto">
          <a:xfrm>
            <a:off x="2242485" y="3188685"/>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accent3"/>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Gill Sans" charset="0"/>
            </a:endParaRPr>
          </a:p>
        </p:txBody>
      </p:sp>
      <p:grpSp>
        <p:nvGrpSpPr>
          <p:cNvPr id="34" name="组合 33"/>
          <p:cNvGrpSpPr/>
          <p:nvPr/>
        </p:nvGrpSpPr>
        <p:grpSpPr>
          <a:xfrm>
            <a:off x="4789276" y="2808114"/>
            <a:ext cx="2501127" cy="1132494"/>
            <a:chOff x="4304043" y="1286668"/>
            <a:chExt cx="3837944" cy="2757793"/>
          </a:xfrm>
          <a:effectLst>
            <a:outerShdw blurRad="381000" dist="254000" dir="8100000" algn="tr" rotWithShape="0">
              <a:prstClr val="black">
                <a:alpha val="40000"/>
              </a:prstClr>
            </a:outerShdw>
          </a:effectLst>
        </p:grpSpPr>
        <p:sp>
          <p:nvSpPr>
            <p:cNvPr id="35" name="圆角矩形 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圆角矩形 3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4940343" y="3027066"/>
            <a:ext cx="621046" cy="621045"/>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40" name="Group 41"/>
          <p:cNvGrpSpPr/>
          <p:nvPr/>
        </p:nvGrpSpPr>
        <p:grpSpPr bwMode="auto">
          <a:xfrm>
            <a:off x="5653531" y="3027065"/>
            <a:ext cx="1458171" cy="799752"/>
            <a:chOff x="0" y="0"/>
            <a:chExt cx="2419" cy="1343"/>
          </a:xfrm>
        </p:grpSpPr>
        <p:sp>
          <p:nvSpPr>
            <p:cNvPr id="4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l" defTabSz="914400" rtl="0" eaLnBrk="1" fontAlgn="base" latinLnBrk="0" hangingPunct="1">
                <a:lnSpc>
                  <a:spcPct val="7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rPr>
                <a:t>单击此处添加标题</a:t>
              </a:r>
              <a:endParaRPr kumimoji="0" 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sp>
          <p:nvSpPr>
            <p:cNvPr id="4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kumimoji="0" 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grpSp>
      <p:sp>
        <p:nvSpPr>
          <p:cNvPr id="43" name="Freeform 6"/>
          <p:cNvSpPr>
            <a:spLocks noEditPoints="1"/>
          </p:cNvSpPr>
          <p:nvPr/>
        </p:nvSpPr>
        <p:spPr bwMode="auto">
          <a:xfrm>
            <a:off x="5130695" y="3210169"/>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accent4"/>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strVal val="#ppt_x"/>
                                          </p:val>
                                        </p:tav>
                                        <p:tav tm="100000">
                                          <p:val>
                                            <p:strVal val="#ppt_x"/>
                                          </p:val>
                                        </p:tav>
                                      </p:tavLst>
                                    </p:anim>
                                    <p:anim calcmode="lin" valueType="num">
                                      <p:cBhvr>
                                        <p:cTn id="35" dur="5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anim calcmode="lin" valueType="num">
                                      <p:cBhvr>
                                        <p:cTn id="54" dur="500" fill="hold"/>
                                        <p:tgtEl>
                                          <p:spTgt spid="33"/>
                                        </p:tgtEl>
                                        <p:attrNameLst>
                                          <p:attrName>ppt_x</p:attrName>
                                        </p:attrNameLst>
                                      </p:cBhvr>
                                      <p:tavLst>
                                        <p:tav tm="0">
                                          <p:val>
                                            <p:strVal val="#ppt_x"/>
                                          </p:val>
                                        </p:tav>
                                        <p:tav tm="100000">
                                          <p:val>
                                            <p:strVal val="#ppt_x"/>
                                          </p:val>
                                        </p:tav>
                                      </p:tavLst>
                                    </p:anim>
                                    <p:anim calcmode="lin" valueType="num">
                                      <p:cBhvr>
                                        <p:cTn id="55" dur="500" fill="hold"/>
                                        <p:tgtEl>
                                          <p:spTgt spid="33"/>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right)">
                                      <p:cBhvr>
                                        <p:cTn id="59" dur="500"/>
                                        <p:tgtEl>
                                          <p:spTgt spid="24"/>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anim calcmode="lin" valueType="num">
                                      <p:cBhvr>
                                        <p:cTn id="74" dur="500" fill="hold"/>
                                        <p:tgtEl>
                                          <p:spTgt spid="43"/>
                                        </p:tgtEl>
                                        <p:attrNameLst>
                                          <p:attrName>ppt_x</p:attrName>
                                        </p:attrNameLst>
                                      </p:cBhvr>
                                      <p:tavLst>
                                        <p:tav tm="0">
                                          <p:val>
                                            <p:strVal val="#ppt_x"/>
                                          </p:val>
                                        </p:tav>
                                        <p:tav tm="100000">
                                          <p:val>
                                            <p:strVal val="#ppt_x"/>
                                          </p:val>
                                        </p:tav>
                                      </p:tavLst>
                                    </p:anim>
                                    <p:anim calcmode="lin" valueType="num">
                                      <p:cBhvr>
                                        <p:cTn id="75" dur="500" fill="hold"/>
                                        <p:tgtEl>
                                          <p:spTgt spid="43"/>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22" presetClass="entr" presetSubtype="2"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right)">
                                      <p:cBhvr>
                                        <p:cTn id="79" dur="500"/>
                                        <p:tgtEl>
                                          <p:spTgt spid="34"/>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33"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5400000">
            <a:off x="2570636" y="2903009"/>
            <a:ext cx="2093533" cy="1161081"/>
          </a:xfrm>
          <a:prstGeom prst="roundRect">
            <a:avLst>
              <a:gd name="adj" fmla="val 50000"/>
            </a:avLst>
          </a:prstGeom>
          <a:solidFill>
            <a:schemeClr val="accent2"/>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184393" y="3575022"/>
            <a:ext cx="886646" cy="886646"/>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1558466" y="1864187"/>
            <a:ext cx="1161081" cy="2666129"/>
            <a:chOff x="4013612" y="985436"/>
            <a:chExt cx="1443428" cy="3314468"/>
          </a:xfrm>
        </p:grpSpPr>
        <p:sp>
          <p:nvSpPr>
            <p:cNvPr id="9" name="圆角矩形 8"/>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1" name="椭圆 10"/>
          <p:cNvSpPr/>
          <p:nvPr/>
        </p:nvSpPr>
        <p:spPr>
          <a:xfrm>
            <a:off x="1696948" y="3568355"/>
            <a:ext cx="899981" cy="899981"/>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1"/>
          <p:cNvSpPr/>
          <p:nvPr/>
        </p:nvSpPr>
        <p:spPr>
          <a:xfrm rot="5400000">
            <a:off x="5286529" y="2662110"/>
            <a:ext cx="2575331" cy="1161081"/>
          </a:xfrm>
          <a:prstGeom prst="roundRect">
            <a:avLst>
              <a:gd name="adj" fmla="val 50000"/>
            </a:avLst>
          </a:prstGeom>
          <a:solidFill>
            <a:schemeClr val="accent4"/>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3" name="组合 12"/>
          <p:cNvGrpSpPr/>
          <p:nvPr/>
        </p:nvGrpSpPr>
        <p:grpSpPr>
          <a:xfrm>
            <a:off x="6145946" y="3575022"/>
            <a:ext cx="886646" cy="8866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4515258" y="1864187"/>
            <a:ext cx="1161081" cy="2666129"/>
            <a:chOff x="4013612" y="985436"/>
            <a:chExt cx="1443428" cy="3314468"/>
          </a:xfrm>
        </p:grpSpPr>
        <p:sp>
          <p:nvSpPr>
            <p:cNvPr id="17" name="圆角矩形 16"/>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圆角矩形 17"/>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9" name="椭圆 18"/>
          <p:cNvSpPr/>
          <p:nvPr/>
        </p:nvSpPr>
        <p:spPr>
          <a:xfrm>
            <a:off x="4658502" y="3568355"/>
            <a:ext cx="899981" cy="899981"/>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TextBox 123"/>
          <p:cNvSpPr txBox="1"/>
          <p:nvPr/>
        </p:nvSpPr>
        <p:spPr>
          <a:xfrm>
            <a:off x="4703573"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TextBox 124"/>
          <p:cNvSpPr txBox="1"/>
          <p:nvPr/>
        </p:nvSpPr>
        <p:spPr>
          <a:xfrm>
            <a:off x="1712519"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TextBox 127"/>
          <p:cNvSpPr txBox="1"/>
          <p:nvPr/>
        </p:nvSpPr>
        <p:spPr>
          <a:xfrm>
            <a:off x="3184393" y="2783200"/>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15%</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TextBox 128"/>
          <p:cNvSpPr txBox="1"/>
          <p:nvPr/>
        </p:nvSpPr>
        <p:spPr>
          <a:xfrm>
            <a:off x="6165297"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TextBox 131"/>
          <p:cNvSpPr txBox="1"/>
          <p:nvPr/>
        </p:nvSpPr>
        <p:spPr>
          <a:xfrm>
            <a:off x="1691680" y="828257"/>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25" name="TextBox 132"/>
          <p:cNvSpPr txBox="1"/>
          <p:nvPr/>
        </p:nvSpPr>
        <p:spPr>
          <a:xfrm>
            <a:off x="1691680" y="987574"/>
            <a:ext cx="264687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26" name="直接连接符 25"/>
          <p:cNvCxnSpPr/>
          <p:nvPr/>
        </p:nvCxnSpPr>
        <p:spPr>
          <a:xfrm flipV="1">
            <a:off x="1563059" y="838247"/>
            <a:ext cx="0" cy="5765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14:presetBounceEnd="44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44000">
                                          <p:cBhvr additive="base">
                                            <p:cTn id="20" dur="3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4000">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14:bounceEnd="44000">
                                          <p:cBhvr additive="base">
                                            <p:cTn id="24" dur="3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14:bounceEnd="44000">
                                          <p:cBhvr additive="base">
                                            <p:cTn id="28" dur="3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4000">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14:bounceEnd="44000">
                                          <p:cBhvr additive="base">
                                            <p:cTn id="32" dur="3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9" grpId="0" animBg="1"/>
          <p:bldP spid="20" grpId="0"/>
          <p:bldP spid="21" grpId="0"/>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300" fill="hold"/>
                                            <p:tgtEl>
                                              <p:spTgt spid="11"/>
                                            </p:tgtEl>
                                            <p:attrNameLst>
                                              <p:attrName>ppt_x</p:attrName>
                                            </p:attrNameLst>
                                          </p:cBhvr>
                                          <p:tavLst>
                                            <p:tav tm="0">
                                              <p:val>
                                                <p:strVal val="#ppt_x"/>
                                              </p:val>
                                            </p:tav>
                                            <p:tav tm="100000">
                                              <p:val>
                                                <p:strVal val="#ppt_x"/>
                                              </p:val>
                                            </p:tav>
                                          </p:tavLst>
                                        </p:anim>
                                        <p:anim calcmode="lin" valueType="num">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300" fill="hold"/>
                                            <p:tgtEl>
                                              <p:spTgt spid="5"/>
                                            </p:tgtEl>
                                            <p:attrNameLst>
                                              <p:attrName>ppt_x</p:attrName>
                                            </p:attrNameLst>
                                          </p:cBhvr>
                                          <p:tavLst>
                                            <p:tav tm="0">
                                              <p:val>
                                                <p:strVal val="#ppt_x"/>
                                              </p:val>
                                            </p:tav>
                                            <p:tav tm="100000">
                                              <p:val>
                                                <p:strVal val="#ppt_x"/>
                                              </p:val>
                                            </p:tav>
                                          </p:tavLst>
                                        </p:anim>
                                        <p:anim calcmode="lin" valueType="num">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300" fill="hold"/>
                                            <p:tgtEl>
                                              <p:spTgt spid="19"/>
                                            </p:tgtEl>
                                            <p:attrNameLst>
                                              <p:attrName>ppt_x</p:attrName>
                                            </p:attrNameLst>
                                          </p:cBhvr>
                                          <p:tavLst>
                                            <p:tav tm="0">
                                              <p:val>
                                                <p:strVal val="#ppt_x"/>
                                              </p:val>
                                            </p:tav>
                                            <p:tav tm="100000">
                                              <p:val>
                                                <p:strVal val="#ppt_x"/>
                                              </p:val>
                                            </p:tav>
                                          </p:tavLst>
                                        </p:anim>
                                        <p:anim calcmode="lin" valueType="num">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300" fill="hold"/>
                                            <p:tgtEl>
                                              <p:spTgt spid="13"/>
                                            </p:tgtEl>
                                            <p:attrNameLst>
                                              <p:attrName>ppt_x</p:attrName>
                                            </p:attrNameLst>
                                          </p:cBhvr>
                                          <p:tavLst>
                                            <p:tav tm="0">
                                              <p:val>
                                                <p:strVal val="#ppt_x"/>
                                              </p:val>
                                            </p:tav>
                                            <p:tav tm="100000">
                                              <p:val>
                                                <p:strVal val="#ppt_x"/>
                                              </p:val>
                                            </p:tav>
                                          </p:tavLst>
                                        </p:anim>
                                        <p:anim calcmode="lin" valueType="num">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9" grpId="0" animBg="1"/>
          <p:bldP spid="20" grpId="0"/>
          <p:bldP spid="21" grpId="0"/>
          <p:bldP spid="22" grpId="0"/>
          <p:bldP spid="23" grpId="0"/>
          <p:bldP spid="24" grpId="0"/>
          <p:bldP spid="2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590627" y="1059582"/>
            <a:ext cx="3949472" cy="3949472"/>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椭圆 34"/>
          <p:cNvSpPr/>
          <p:nvPr/>
        </p:nvSpPr>
        <p:spPr>
          <a:xfrm rot="18900000">
            <a:off x="4760671" y="2596062"/>
            <a:ext cx="1471761" cy="189277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rot="8100000">
            <a:off x="3049362" y="1282724"/>
            <a:ext cx="1807574" cy="2348461"/>
            <a:chOff x="4020870" y="2194485"/>
            <a:chExt cx="1102258" cy="1432090"/>
          </a:xfrm>
          <a:effectLst>
            <a:outerShdw blurRad="444500" dist="254000" dir="8100000" algn="tr" rotWithShape="0">
              <a:prstClr val="black">
                <a:alpha val="50000"/>
              </a:prstClr>
            </a:outerShdw>
          </a:effectLst>
        </p:grpSpPr>
        <p:sp>
          <p:nvSpPr>
            <p:cNvPr id="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2779187" y="1131590"/>
            <a:ext cx="928717" cy="928717"/>
            <a:chOff x="2779187" y="1131590"/>
            <a:chExt cx="928717" cy="928717"/>
          </a:xfrm>
        </p:grpSpPr>
        <p:sp>
          <p:nvSpPr>
            <p:cNvPr id="10" name="椭圆 9"/>
            <p:cNvSpPr/>
            <p:nvPr/>
          </p:nvSpPr>
          <p:spPr>
            <a:xfrm>
              <a:off x="2779187" y="1131590"/>
              <a:ext cx="928717" cy="928717"/>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TextBox 6"/>
            <p:cNvSpPr txBox="1"/>
            <p:nvPr/>
          </p:nvSpPr>
          <p:spPr>
            <a:xfrm>
              <a:off x="2799460" y="1347614"/>
              <a:ext cx="878001" cy="52322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12" name="组合 11"/>
          <p:cNvGrpSpPr/>
          <p:nvPr/>
        </p:nvGrpSpPr>
        <p:grpSpPr>
          <a:xfrm>
            <a:off x="5724120" y="3698016"/>
            <a:ext cx="899617" cy="889958"/>
            <a:chOff x="5736633" y="2828278"/>
            <a:chExt cx="938798" cy="928717"/>
          </a:xfrm>
        </p:grpSpPr>
        <p:sp>
          <p:nvSpPr>
            <p:cNvPr id="13" name="椭圆 12"/>
            <p:cNvSpPr/>
            <p:nvPr/>
          </p:nvSpPr>
          <p:spPr>
            <a:xfrm>
              <a:off x="5736633" y="2828278"/>
              <a:ext cx="928717" cy="928717"/>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TextBox 8"/>
            <p:cNvSpPr txBox="1"/>
            <p:nvPr/>
          </p:nvSpPr>
          <p:spPr>
            <a:xfrm>
              <a:off x="5797430" y="3036559"/>
              <a:ext cx="878001" cy="54600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grpSp>
      <p:sp>
        <p:nvSpPr>
          <p:cNvPr id="15" name="TextBox 9"/>
          <p:cNvSpPr txBox="1"/>
          <p:nvPr/>
        </p:nvSpPr>
        <p:spPr>
          <a:xfrm>
            <a:off x="911921" y="1947133"/>
            <a:ext cx="1440160" cy="123969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10"/>
          <p:cNvSpPr txBox="1"/>
          <p:nvPr/>
        </p:nvSpPr>
        <p:spPr>
          <a:xfrm>
            <a:off x="6888585" y="2861888"/>
            <a:ext cx="1429544" cy="73186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TextBox 11"/>
          <p:cNvSpPr txBox="1"/>
          <p:nvPr/>
        </p:nvSpPr>
        <p:spPr>
          <a:xfrm>
            <a:off x="3340954" y="2139702"/>
            <a:ext cx="954108"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已完成</a:t>
            </a:r>
          </a:p>
        </p:txBody>
      </p:sp>
      <p:sp>
        <p:nvSpPr>
          <p:cNvPr id="18" name="TextBox 13"/>
          <p:cNvSpPr txBox="1"/>
          <p:nvPr/>
        </p:nvSpPr>
        <p:spPr>
          <a:xfrm>
            <a:off x="5277228" y="3507854"/>
            <a:ext cx="800220"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未完成</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4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4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4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4000">
                                          <p:cBhvr additive="base">
                                            <p:cTn id="12" dur="5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7" grpId="0"/>
          <p:bldP spid="18"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621610"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 name="圆角矩形 4"/>
          <p:cNvSpPr/>
          <p:nvPr/>
        </p:nvSpPr>
        <p:spPr>
          <a:xfrm>
            <a:off x="5805682"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1606363" y="1208043"/>
            <a:ext cx="1747199" cy="1747199"/>
            <a:chOff x="4184106" y="2952206"/>
            <a:chExt cx="3823790" cy="3823790"/>
          </a:xfrm>
        </p:grpSpPr>
        <p:sp>
          <p:nvSpPr>
            <p:cNvPr id="7" name="椭圆 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a:off x="4710169" y="3478269"/>
              <a:ext cx="2771663" cy="2771663"/>
              <a:chOff x="2193191" y="1899415"/>
              <a:chExt cx="2421376" cy="2421376"/>
            </a:xfrm>
            <a:effectLst/>
          </p:grpSpPr>
          <p:sp>
            <p:nvSpPr>
              <p:cNvPr id="9" name="椭圆 8"/>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1" name="组合 10"/>
          <p:cNvGrpSpPr/>
          <p:nvPr/>
        </p:nvGrpSpPr>
        <p:grpSpPr>
          <a:xfrm>
            <a:off x="1598793" y="3290527"/>
            <a:ext cx="1762338" cy="597479"/>
            <a:chOff x="2061936" y="5263650"/>
            <a:chExt cx="2349784" cy="796639"/>
          </a:xfrm>
        </p:grpSpPr>
        <p:sp>
          <p:nvSpPr>
            <p:cNvPr id="12" name="文本框 11"/>
            <p:cNvSpPr txBox="1"/>
            <p:nvPr/>
          </p:nvSpPr>
          <p:spPr bwMode="auto">
            <a:xfrm>
              <a:off x="2217364" y="5498597"/>
              <a:ext cx="2038928"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3" name="文本框 12"/>
            <p:cNvSpPr txBox="1"/>
            <p:nvPr/>
          </p:nvSpPr>
          <p:spPr bwMode="auto">
            <a:xfrm>
              <a:off x="2061936" y="5263650"/>
              <a:ext cx="2349784"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14" name="直接连接符 13"/>
          <p:cNvCxnSpPr/>
          <p:nvPr/>
        </p:nvCxnSpPr>
        <p:spPr>
          <a:xfrm>
            <a:off x="1867748"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789200" y="1208043"/>
            <a:ext cx="1747199" cy="1747199"/>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p:nvGrpSpPr>
          <p:grpSpPr>
            <a:xfrm>
              <a:off x="4710169" y="3478269"/>
              <a:ext cx="2771663" cy="2771663"/>
              <a:chOff x="2193191" y="1899415"/>
              <a:chExt cx="2421376" cy="2421376"/>
            </a:xfrm>
            <a:effectLst/>
          </p:grpSpPr>
          <p:sp>
            <p:nvSpPr>
              <p:cNvPr id="18" name="椭圆 1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0" name="组合 19"/>
          <p:cNvGrpSpPr/>
          <p:nvPr/>
        </p:nvGrpSpPr>
        <p:grpSpPr>
          <a:xfrm>
            <a:off x="5781631" y="3290528"/>
            <a:ext cx="1762338" cy="597477"/>
            <a:chOff x="2061936" y="5263650"/>
            <a:chExt cx="2349784" cy="796636"/>
          </a:xfrm>
        </p:grpSpPr>
        <p:sp>
          <p:nvSpPr>
            <p:cNvPr id="21" name="文本框 20"/>
            <p:cNvSpPr txBox="1"/>
            <p:nvPr/>
          </p:nvSpPr>
          <p:spPr bwMode="auto">
            <a:xfrm>
              <a:off x="2217364" y="5498594"/>
              <a:ext cx="2038928"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2" name="文本框 21"/>
            <p:cNvSpPr txBox="1"/>
            <p:nvPr/>
          </p:nvSpPr>
          <p:spPr bwMode="auto">
            <a:xfrm>
              <a:off x="2061936" y="5263650"/>
              <a:ext cx="2349784"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23" name="直接连接符 22"/>
          <p:cNvCxnSpPr/>
          <p:nvPr/>
        </p:nvCxnSpPr>
        <p:spPr>
          <a:xfrm>
            <a:off x="6050585"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右箭头 23"/>
          <p:cNvSpPr/>
          <p:nvPr/>
        </p:nvSpPr>
        <p:spPr>
          <a:xfrm flipH="1">
            <a:off x="3679476" y="1932302"/>
            <a:ext cx="1785049" cy="255944"/>
          </a:xfrm>
          <a:prstGeom prst="rightArrow">
            <a:avLst>
              <a:gd name="adj1" fmla="val 55075"/>
              <a:gd name="adj2" fmla="val 618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右箭头 24"/>
          <p:cNvSpPr/>
          <p:nvPr/>
        </p:nvSpPr>
        <p:spPr>
          <a:xfrm>
            <a:off x="3679476" y="3434971"/>
            <a:ext cx="1785049" cy="255944"/>
          </a:xfrm>
          <a:prstGeom prst="rightArrow">
            <a:avLst>
              <a:gd name="adj1" fmla="val 55075"/>
              <a:gd name="adj2" fmla="val 618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6" name="组合 25"/>
          <p:cNvGrpSpPr/>
          <p:nvPr/>
        </p:nvGrpSpPr>
        <p:grpSpPr>
          <a:xfrm>
            <a:off x="3718963" y="2515806"/>
            <a:ext cx="1706075" cy="705029"/>
            <a:chOff x="1502659" y="4629752"/>
            <a:chExt cx="2067969" cy="940037"/>
          </a:xfrm>
        </p:grpSpPr>
        <p:sp>
          <p:nvSpPr>
            <p:cNvPr id="27" name="文本框 26"/>
            <p:cNvSpPr txBox="1"/>
            <p:nvPr/>
          </p:nvSpPr>
          <p:spPr bwMode="auto">
            <a:xfrm>
              <a:off x="1502659" y="5008098"/>
              <a:ext cx="2067969" cy="561691"/>
            </a:xfrm>
            <a:prstGeom prst="rect">
              <a:avLst/>
            </a:prstGeom>
            <a:noFill/>
          </p:spPr>
          <p:txBody>
            <a:bodyPr wrap="square">
              <a:spAutoFit/>
            </a:bodyPr>
            <a:lstStyle/>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8" name="文本框 27"/>
            <p:cNvSpPr txBox="1"/>
            <p:nvPr/>
          </p:nvSpPr>
          <p:spPr bwMode="auto">
            <a:xfrm>
              <a:off x="1555947" y="4629752"/>
              <a:ext cx="1961390" cy="49244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grpSp>
        <p:nvGrpSpPr>
          <p:cNvPr id="29" name="组合 28"/>
          <p:cNvGrpSpPr/>
          <p:nvPr/>
        </p:nvGrpSpPr>
        <p:grpSpPr>
          <a:xfrm>
            <a:off x="6421995" y="1854435"/>
            <a:ext cx="481610" cy="454415"/>
            <a:chOff x="3098700" y="5569159"/>
            <a:chExt cx="642147" cy="605886"/>
          </a:xfrm>
          <a:solidFill>
            <a:schemeClr val="accent3"/>
          </a:solidFill>
        </p:grpSpPr>
        <p:sp>
          <p:nvSpPr>
            <p:cNvPr id="30"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1"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2"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3"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4"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组合 34"/>
          <p:cNvGrpSpPr/>
          <p:nvPr/>
        </p:nvGrpSpPr>
        <p:grpSpPr>
          <a:xfrm>
            <a:off x="2306391" y="1863987"/>
            <a:ext cx="387965" cy="435313"/>
            <a:chOff x="3199776" y="780891"/>
            <a:chExt cx="470261" cy="527652"/>
          </a:xfrm>
          <a:solidFill>
            <a:schemeClr val="accent1"/>
          </a:solidFill>
        </p:grpSpPr>
        <p:sp>
          <p:nvSpPr>
            <p:cNvPr id="36"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7"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8"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9"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14:presetBounceEnd="40000">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45"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ppt_w</p:attrName>
                                            </p:attrNameLst>
                                          </p:cBhvr>
                                          <p:tavLst>
                                            <p:tav tm="0" fmla="#ppt_w*sin(2.5*pi*$)">
                                              <p:val>
                                                <p:fltVal val="0"/>
                                              </p:val>
                                            </p:tav>
                                            <p:tav tm="100000">
                                              <p:val>
                                                <p:fltVal val="1"/>
                                              </p:val>
                                            </p:tav>
                                          </p:tavLst>
                                        </p:anim>
                                        <p:anim calcmode="lin" valueType="num">
                                          <p:cBhvr>
                                            <p:cTn id="24" dur="500" fill="hold"/>
                                            <p:tgtEl>
                                              <p:spTgt spid="35"/>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1500"/>
                                </p:stCondLst>
                                <p:childTnLst>
                                  <p:par>
                                    <p:cTn id="29" presetID="16" presetClass="entr" presetSubtype="37"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500"/>
                                </p:stCondLst>
                                <p:childTnLst>
                                  <p:par>
                                    <p:cTn id="39" presetID="45"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ppt_w</p:attrName>
                                            </p:attrNameLst>
                                          </p:cBhvr>
                                          <p:tavLst>
                                            <p:tav tm="0" fmla="#ppt_w*sin(2.5*pi*$)">
                                              <p:val>
                                                <p:fltVal val="0"/>
                                              </p:val>
                                            </p:tav>
                                            <p:tav tm="100000">
                                              <p:val>
                                                <p:fltVal val="1"/>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3000"/>
                                </p:stCondLst>
                                <p:childTnLst>
                                  <p:par>
                                    <p:cTn id="48" presetID="16" presetClass="entr" presetSubtype="37"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outVertical)">
                                          <p:cBhvr>
                                            <p:cTn id="50" dur="500"/>
                                            <p:tgtEl>
                                              <p:spTgt spid="20"/>
                                            </p:tgtEl>
                                          </p:cBhvr>
                                        </p:animEffect>
                                      </p:childTnLst>
                                    </p:cTn>
                                  </p:par>
                                </p:childTnLst>
                              </p:cTn>
                            </p:par>
                            <p:par>
                              <p:cTn id="51" fill="hold">
                                <p:stCondLst>
                                  <p:cond delay="3500"/>
                                </p:stCondLst>
                                <p:childTnLst>
                                  <p:par>
                                    <p:cTn id="52" presetID="22" presetClass="entr" presetSubtype="2"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4000"/>
                                </p:stCondLst>
                                <p:childTnLst>
                                  <p:par>
                                    <p:cTn id="59" presetID="22" presetClass="entr" presetSubtype="1"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45"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ppt_w</p:attrName>
                                            </p:attrNameLst>
                                          </p:cBhvr>
                                          <p:tavLst>
                                            <p:tav tm="0" fmla="#ppt_w*sin(2.5*pi*$)">
                                              <p:val>
                                                <p:fltVal val="0"/>
                                              </p:val>
                                            </p:tav>
                                            <p:tav tm="100000">
                                              <p:val>
                                                <p:fltVal val="1"/>
                                              </p:val>
                                            </p:tav>
                                          </p:tavLst>
                                        </p:anim>
                                        <p:anim calcmode="lin" valueType="num">
                                          <p:cBhvr>
                                            <p:cTn id="24" dur="500" fill="hold"/>
                                            <p:tgtEl>
                                              <p:spTgt spid="35"/>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1500"/>
                                </p:stCondLst>
                                <p:childTnLst>
                                  <p:par>
                                    <p:cTn id="29" presetID="16" presetClass="entr" presetSubtype="37"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500"/>
                                </p:stCondLst>
                                <p:childTnLst>
                                  <p:par>
                                    <p:cTn id="39" presetID="45"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ppt_w</p:attrName>
                                            </p:attrNameLst>
                                          </p:cBhvr>
                                          <p:tavLst>
                                            <p:tav tm="0" fmla="#ppt_w*sin(2.5*pi*$)">
                                              <p:val>
                                                <p:fltVal val="0"/>
                                              </p:val>
                                            </p:tav>
                                            <p:tav tm="100000">
                                              <p:val>
                                                <p:fltVal val="1"/>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3000"/>
                                </p:stCondLst>
                                <p:childTnLst>
                                  <p:par>
                                    <p:cTn id="48" presetID="16" presetClass="entr" presetSubtype="37"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outVertical)">
                                          <p:cBhvr>
                                            <p:cTn id="50" dur="500"/>
                                            <p:tgtEl>
                                              <p:spTgt spid="20"/>
                                            </p:tgtEl>
                                          </p:cBhvr>
                                        </p:animEffect>
                                      </p:childTnLst>
                                    </p:cTn>
                                  </p:par>
                                </p:childTnLst>
                              </p:cTn>
                            </p:par>
                            <p:par>
                              <p:cTn id="51" fill="hold">
                                <p:stCondLst>
                                  <p:cond delay="3500"/>
                                </p:stCondLst>
                                <p:childTnLst>
                                  <p:par>
                                    <p:cTn id="52" presetID="22" presetClass="entr" presetSubtype="2"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4000"/>
                                </p:stCondLst>
                                <p:childTnLst>
                                  <p:par>
                                    <p:cTn id="59" presetID="22" presetClass="entr" presetSubtype="1"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animBg="1"/>
          <p:bldP spid="25"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555375" y="1365456"/>
            <a:ext cx="630230" cy="630230"/>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5456848" y="1816596"/>
            <a:ext cx="769476" cy="769476"/>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098505" y="2421766"/>
            <a:ext cx="890519" cy="89051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3" name="TextBox 13"/>
          <p:cNvSpPr txBox="1"/>
          <p:nvPr/>
        </p:nvSpPr>
        <p:spPr>
          <a:xfrm>
            <a:off x="6601640" y="153914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4" name="TextBox 14"/>
          <p:cNvSpPr txBox="1"/>
          <p:nvPr/>
        </p:nvSpPr>
        <p:spPr>
          <a:xfrm>
            <a:off x="6571569" y="1255861"/>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2012</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5</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5" name="TextBox 15"/>
          <p:cNvSpPr txBox="1"/>
          <p:nvPr/>
        </p:nvSpPr>
        <p:spPr>
          <a:xfrm>
            <a:off x="6499180" y="245415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6" name="TextBox 16"/>
          <p:cNvSpPr txBox="1"/>
          <p:nvPr/>
        </p:nvSpPr>
        <p:spPr>
          <a:xfrm>
            <a:off x="6501974" y="2167305"/>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2013</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8</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7" name="TextBox 17"/>
          <p:cNvSpPr txBox="1"/>
          <p:nvPr/>
        </p:nvSpPr>
        <p:spPr>
          <a:xfrm>
            <a:off x="6145043" y="342188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8" name="TextBox 18"/>
          <p:cNvSpPr txBox="1"/>
          <p:nvPr/>
        </p:nvSpPr>
        <p:spPr>
          <a:xfrm>
            <a:off x="6124367" y="3104121"/>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2014</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4</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TextBox 19"/>
          <p:cNvSpPr txBox="1"/>
          <p:nvPr/>
        </p:nvSpPr>
        <p:spPr>
          <a:xfrm>
            <a:off x="4842996" y="4371950"/>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0" name="TextBox 20"/>
          <p:cNvSpPr txBox="1"/>
          <p:nvPr/>
        </p:nvSpPr>
        <p:spPr>
          <a:xfrm>
            <a:off x="4846613" y="3999040"/>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2018</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5</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1" name="TextBox 21"/>
          <p:cNvSpPr txBox="1"/>
          <p:nvPr/>
        </p:nvSpPr>
        <p:spPr>
          <a:xfrm>
            <a:off x="1721463" y="3867629"/>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2" name="TextBox 22"/>
          <p:cNvSpPr txBox="1"/>
          <p:nvPr/>
        </p:nvSpPr>
        <p:spPr>
          <a:xfrm>
            <a:off x="1680237" y="3481167"/>
            <a:ext cx="120738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2018</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12</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3" name="TextBox 23"/>
          <p:cNvSpPr txBox="1"/>
          <p:nvPr/>
        </p:nvSpPr>
        <p:spPr>
          <a:xfrm>
            <a:off x="1199319" y="1924839"/>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4" name="TextBox 24"/>
          <p:cNvSpPr txBox="1"/>
          <p:nvPr/>
        </p:nvSpPr>
        <p:spPr>
          <a:xfrm>
            <a:off x="1194320" y="1571802"/>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2018</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cxnSp>
        <p:nvCxnSpPr>
          <p:cNvPr id="25" name="直接连接符 24"/>
          <p:cNvCxnSpPr/>
          <p:nvPr/>
        </p:nvCxnSpPr>
        <p:spPr>
          <a:xfrm flipV="1">
            <a:off x="6568909"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119428" y="3104121"/>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499180" y="2239313"/>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842996" y="3999040"/>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1675336" y="3421886"/>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187624" y="1539146"/>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400031" y="2859782"/>
            <a:ext cx="984394" cy="984394"/>
            <a:chOff x="1695226" y="3321784"/>
            <a:chExt cx="1250759" cy="1250759"/>
          </a:xfrm>
        </p:grpSpPr>
        <p:sp>
          <p:nvSpPr>
            <p:cNvPr id="32" name="椭圆 31"/>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33" name="椭圆 32"/>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33"/>
          <p:cNvGrpSpPr/>
          <p:nvPr/>
        </p:nvGrpSpPr>
        <p:grpSpPr>
          <a:xfrm>
            <a:off x="3305964" y="2499742"/>
            <a:ext cx="1360493" cy="1360493"/>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2777577" y="1317475"/>
            <a:ext cx="1625118" cy="1625118"/>
            <a:chOff x="1695226" y="3321784"/>
            <a:chExt cx="1250759" cy="1250759"/>
          </a:xfrm>
        </p:grpSpPr>
        <p:sp>
          <p:nvSpPr>
            <p:cNvPr id="38" name="椭圆 3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14:presetBounceEnd="40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40000">
                                          <p:cBhvr additive="base">
                                            <p:cTn id="25"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14:presetBounceEnd="40000">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14:bounceEnd="40000">
                                          <p:cBhvr additive="base">
                                            <p:cTn id="43"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14:presetBounceEnd="40000">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14:bounceEnd="40000">
                                          <p:cBhvr additive="base">
                                            <p:cTn id="61"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14:presetBounceEnd="40000">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14:bounceEnd="40000">
                                          <p:cBhvr additive="base">
                                            <p:cTn id="79"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14:presetBounceEnd="40000">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14:bounceEnd="40000">
                                          <p:cBhvr additive="base">
                                            <p:cTn id="97"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3" name="矩形 42"/>
          <p:cNvSpPr/>
          <p:nvPr/>
        </p:nvSpPr>
        <p:spPr>
          <a:xfrm>
            <a:off x="0" y="1625236"/>
            <a:ext cx="9144000" cy="18998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1" name="组合 40"/>
          <p:cNvGrpSpPr/>
          <p:nvPr/>
        </p:nvGrpSpPr>
        <p:grpSpPr>
          <a:xfrm>
            <a:off x="400760" y="724296"/>
            <a:ext cx="4043207" cy="3701740"/>
            <a:chOff x="794461" y="741700"/>
            <a:chExt cx="4231382" cy="3874023"/>
          </a:xfrm>
        </p:grpSpPr>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461" y="741700"/>
              <a:ext cx="4231382" cy="3874023"/>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6577" y="1810367"/>
              <a:ext cx="3241923" cy="1736688"/>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1190377" y="1393267"/>
              <a:ext cx="3419723" cy="2881298"/>
            </a:xfrm>
            <a:prstGeom prst="rect">
              <a:avLst/>
            </a:prstGeom>
          </p:spPr>
        </p:pic>
      </p:grpSp>
      <p:sp>
        <p:nvSpPr>
          <p:cNvPr id="42" name="文本框 41"/>
          <p:cNvSpPr txBox="1"/>
          <p:nvPr/>
        </p:nvSpPr>
        <p:spPr>
          <a:xfrm>
            <a:off x="4292599" y="1990389"/>
            <a:ext cx="4339650" cy="923330"/>
          </a:xfrm>
          <a:prstGeom prst="rect">
            <a:avLst/>
          </a:prstGeom>
          <a:noFill/>
        </p:spPr>
        <p:txBody>
          <a:bodyPr wrap="none" rtlCol="0">
            <a:spAutoFit/>
          </a:bodyPr>
          <a:lstStyle/>
          <a:p>
            <a:r>
              <a:rPr lang="zh-CN" altLang="en-US" sz="5400" b="1" dirty="0">
                <a:solidFill>
                  <a:schemeClr val="bg1"/>
                </a:solidFill>
                <a:latin typeface="+mj-ea"/>
                <a:ea typeface="+mj-ea"/>
              </a:rPr>
              <a:t>感谢您的观看</a:t>
            </a:r>
          </a:p>
        </p:txBody>
      </p:sp>
      <p:sp>
        <p:nvSpPr>
          <p:cNvPr id="44" name="文本框 43"/>
          <p:cNvSpPr txBox="1"/>
          <p:nvPr/>
        </p:nvSpPr>
        <p:spPr>
          <a:xfrm>
            <a:off x="4702968" y="2850335"/>
            <a:ext cx="3518912" cy="400110"/>
          </a:xfrm>
          <a:prstGeom prst="rect">
            <a:avLst/>
          </a:prstGeom>
          <a:noFill/>
        </p:spPr>
        <p:txBody>
          <a:bodyPr wrap="none" rtlCol="0">
            <a:spAutoFit/>
          </a:bodyPr>
          <a:lstStyle/>
          <a:p>
            <a:r>
              <a:rPr lang="zh-CN" altLang="en-US" sz="2000" b="1" dirty="0">
                <a:solidFill>
                  <a:schemeClr val="bg1"/>
                </a:solidFill>
              </a:rPr>
              <a:t>单击此处添加您的文字副标题</a:t>
            </a:r>
          </a:p>
        </p:txBody>
      </p:sp>
      <p:pic>
        <p:nvPicPr>
          <p:cNvPr id="45" name="图片 44"/>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t="7396" r="6391"/>
          <a:stretch>
            <a:fillRect/>
          </a:stretch>
        </p:blipFill>
        <p:spPr>
          <a:xfrm>
            <a:off x="5981701" y="-12700"/>
            <a:ext cx="3162300" cy="2119200"/>
          </a:xfrm>
          <a:prstGeom prst="rect">
            <a:avLst/>
          </a:prstGeom>
        </p:spPr>
      </p:pic>
      <p:pic>
        <p:nvPicPr>
          <p:cNvPr id="46" name="图片 45"/>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0" y="4468983"/>
            <a:ext cx="9144000" cy="7346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203600"/>
            <a:chOff x="0" y="0"/>
            <a:chExt cx="9144000" cy="520360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4" name="图片 13"/>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0" y="4468983"/>
              <a:ext cx="9144000" cy="734617"/>
            </a:xfrm>
            <a:prstGeom prst="rect">
              <a:avLst/>
            </a:prstGeom>
          </p:spPr>
        </p:pic>
      </p:grpSp>
      <p:sp>
        <p:nvSpPr>
          <p:cNvPr id="17" name="Freeform 5"/>
          <p:cNvSpPr/>
          <p:nvPr/>
        </p:nvSpPr>
        <p:spPr bwMode="auto">
          <a:xfrm>
            <a:off x="3643415" y="837012"/>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8" name="TextBox 21"/>
          <p:cNvSpPr txBox="1"/>
          <p:nvPr/>
        </p:nvSpPr>
        <p:spPr>
          <a:xfrm>
            <a:off x="3946179" y="1138888"/>
            <a:ext cx="1073839" cy="92333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01</a:t>
            </a:r>
            <a:endParaRPr kumimoji="0" lang="zh-CN" altLang="en-US" sz="44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9" name="TextBox 27"/>
          <p:cNvSpPr txBox="1"/>
          <p:nvPr/>
        </p:nvSpPr>
        <p:spPr>
          <a:xfrm>
            <a:off x="1841500" y="2926543"/>
            <a:ext cx="5588000" cy="23487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单击此处添加第一部分文字</a:t>
            </a:r>
            <a:endPar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2289735"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p>
        </p:txBody>
      </p:sp>
      <p:sp>
        <p:nvSpPr>
          <p:cNvPr id="21" name="文本框 20"/>
          <p:cNvSpPr txBox="1"/>
          <p:nvPr/>
        </p:nvSpPr>
        <p:spPr>
          <a:xfrm>
            <a:off x="4508500"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430102" y="2090401"/>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8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8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8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8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143181" y="2647917"/>
            <a:ext cx="1050303" cy="1050303"/>
            <a:chOff x="1979712" y="3723878"/>
            <a:chExt cx="1050303" cy="1050303"/>
          </a:xfrm>
        </p:grpSpPr>
        <p:grpSp>
          <p:nvGrpSpPr>
            <p:cNvPr id="6" name="组合 5"/>
            <p:cNvGrpSpPr/>
            <p:nvPr/>
          </p:nvGrpSpPr>
          <p:grpSpPr>
            <a:xfrm>
              <a:off x="1979712" y="3723878"/>
              <a:ext cx="1050303" cy="1050303"/>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77"/>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5</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600856" y="1565249"/>
            <a:ext cx="1050303" cy="1050303"/>
            <a:chOff x="1979712" y="3723878"/>
            <a:chExt cx="1050303" cy="1050303"/>
          </a:xfrm>
        </p:grpSpPr>
        <p:grpSp>
          <p:nvGrpSpPr>
            <p:cNvPr id="11" name="组合 10"/>
            <p:cNvGrpSpPr/>
            <p:nvPr/>
          </p:nvGrpSpPr>
          <p:grpSpPr>
            <a:xfrm>
              <a:off x="1979712" y="3723878"/>
              <a:ext cx="1050303" cy="1050303"/>
              <a:chOff x="1695226" y="3321784"/>
              <a:chExt cx="1250759" cy="1250759"/>
            </a:xfrm>
          </p:grpSpPr>
          <p:sp>
            <p:nvSpPr>
              <p:cNvPr id="13" name="椭圆 1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1826937" y="3453495"/>
                <a:ext cx="987336" cy="987336"/>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2" name="TextBox 72"/>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4</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4008788" y="2650771"/>
            <a:ext cx="1050303" cy="1050303"/>
            <a:chOff x="1979712" y="3723878"/>
            <a:chExt cx="1050303" cy="1050303"/>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67"/>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a:xfrm>
            <a:off x="2395306" y="1630403"/>
            <a:ext cx="1050303" cy="1050303"/>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2" name="TextBox 62"/>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859332" y="2680706"/>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7" name="TextBox 59"/>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30"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1"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2"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3"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4"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8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4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19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9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53" presetClass="entr" presetSubtype="16" fill="hold" nodeType="withEffect">
                                  <p:stCondLst>
                                    <p:cond delay="190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31"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2"/>
          <p:cNvCxnSpPr>
            <a:cxnSpLocks noChangeShapeType="1"/>
          </p:cNvCxnSpPr>
          <p:nvPr/>
        </p:nvCxnSpPr>
        <p:spPr bwMode="auto">
          <a:xfrm>
            <a:off x="6908676" y="1945942"/>
            <a:ext cx="559718" cy="184693"/>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5" name="直接连接符 20"/>
          <p:cNvCxnSpPr>
            <a:cxnSpLocks noChangeShapeType="1"/>
          </p:cNvCxnSpPr>
          <p:nvPr/>
        </p:nvCxnSpPr>
        <p:spPr bwMode="auto">
          <a:xfrm flipV="1">
            <a:off x="4915214" y="2283260"/>
            <a:ext cx="683924" cy="622217"/>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6" name="组合 5"/>
          <p:cNvGrpSpPr/>
          <p:nvPr/>
        </p:nvGrpSpPr>
        <p:grpSpPr>
          <a:xfrm>
            <a:off x="5364309" y="867739"/>
            <a:ext cx="1656509" cy="1656509"/>
            <a:chOff x="5252030" y="2008764"/>
            <a:chExt cx="809336" cy="809336"/>
          </a:xfrm>
          <a:solidFill>
            <a:schemeClr val="accent1"/>
          </a:solidFill>
        </p:grpSpPr>
        <p:sp>
          <p:nvSpPr>
            <p:cNvPr id="7" name="椭圆 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3366390" y="3924072"/>
            <a:ext cx="515519" cy="515519"/>
            <a:chOff x="5252030" y="2008764"/>
            <a:chExt cx="809336" cy="809336"/>
          </a:xfrm>
          <a:solidFill>
            <a:schemeClr val="accent1"/>
          </a:solidFill>
        </p:grpSpPr>
        <p:sp>
          <p:nvSpPr>
            <p:cNvPr id="10" name="椭圆 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2" name="组合 11"/>
          <p:cNvGrpSpPr/>
          <p:nvPr/>
        </p:nvGrpSpPr>
        <p:grpSpPr>
          <a:xfrm>
            <a:off x="2252257" y="1467966"/>
            <a:ext cx="1244798" cy="1244798"/>
            <a:chOff x="5252030" y="2008764"/>
            <a:chExt cx="809336" cy="809336"/>
          </a:xfrm>
          <a:solidFill>
            <a:schemeClr val="accent1"/>
          </a:solidFill>
        </p:grpSpPr>
        <p:sp>
          <p:nvSpPr>
            <p:cNvPr id="13" name="椭圆 1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cxnSp>
        <p:nvCxnSpPr>
          <p:cNvPr id="15" name="直接连接符 14"/>
          <p:cNvCxnSpPr>
            <a:cxnSpLocks noChangeShapeType="1"/>
          </p:cNvCxnSpPr>
          <p:nvPr/>
        </p:nvCxnSpPr>
        <p:spPr bwMode="auto">
          <a:xfrm flipV="1">
            <a:off x="2018615" y="2550772"/>
            <a:ext cx="413953" cy="322088"/>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16" name="直接连接符 17"/>
          <p:cNvCxnSpPr>
            <a:cxnSpLocks noChangeShapeType="1"/>
          </p:cNvCxnSpPr>
          <p:nvPr/>
        </p:nvCxnSpPr>
        <p:spPr bwMode="auto">
          <a:xfrm>
            <a:off x="3407040" y="2413506"/>
            <a:ext cx="681323" cy="491172"/>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17" name="直接连接符 23"/>
          <p:cNvCxnSpPr>
            <a:cxnSpLocks noChangeShapeType="1"/>
            <a:endCxn id="27" idx="1"/>
          </p:cNvCxnSpPr>
          <p:nvPr/>
        </p:nvCxnSpPr>
        <p:spPr bwMode="auto">
          <a:xfrm>
            <a:off x="1044841" y="2659079"/>
            <a:ext cx="363984" cy="242094"/>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18" name="直接连接符 43"/>
          <p:cNvCxnSpPr>
            <a:cxnSpLocks noChangeShapeType="1"/>
          </p:cNvCxnSpPr>
          <p:nvPr/>
        </p:nvCxnSpPr>
        <p:spPr bwMode="auto">
          <a:xfrm flipV="1">
            <a:off x="3786841" y="3733236"/>
            <a:ext cx="301521" cy="278300"/>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19" name="组合 18"/>
          <p:cNvGrpSpPr/>
          <p:nvPr/>
        </p:nvGrpSpPr>
        <p:grpSpPr>
          <a:xfrm>
            <a:off x="7327456" y="1912164"/>
            <a:ext cx="630230" cy="630230"/>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21"/>
          <p:cNvGrpSpPr/>
          <p:nvPr/>
        </p:nvGrpSpPr>
        <p:grpSpPr>
          <a:xfrm>
            <a:off x="3888910" y="2693370"/>
            <a:ext cx="1226559" cy="1226559"/>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1268453" y="2760801"/>
            <a:ext cx="867139" cy="867139"/>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8" name="文本框 37"/>
          <p:cNvSpPr>
            <a:spLocks noChangeArrowheads="1"/>
          </p:cNvSpPr>
          <p:nvPr/>
        </p:nvSpPr>
        <p:spPr bwMode="auto">
          <a:xfrm>
            <a:off x="5843544" y="1308125"/>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endParaRPr kumimoji="0" lang="en-US" altLang="zh-CN" sz="22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内容</a:t>
            </a:r>
          </a:p>
        </p:txBody>
      </p:sp>
      <p:sp>
        <p:nvSpPr>
          <p:cNvPr id="29" name="文本框 37"/>
          <p:cNvSpPr>
            <a:spLocks noChangeArrowheads="1"/>
          </p:cNvSpPr>
          <p:nvPr/>
        </p:nvSpPr>
        <p:spPr bwMode="auto">
          <a:xfrm>
            <a:off x="4166200" y="3000658"/>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endParaRPr kumimoji="0" lang="en-US" altLang="zh-CN" sz="1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内容</a:t>
            </a:r>
          </a:p>
        </p:txBody>
      </p:sp>
      <p:sp>
        <p:nvSpPr>
          <p:cNvPr id="30" name="文本框 37"/>
          <p:cNvSpPr>
            <a:spLocks noChangeArrowheads="1"/>
          </p:cNvSpPr>
          <p:nvPr/>
        </p:nvSpPr>
        <p:spPr bwMode="auto">
          <a:xfrm>
            <a:off x="2535704" y="1792081"/>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endParaRPr kumimoji="0" lang="en-US" altLang="zh-CN" sz="19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内容</a:t>
            </a:r>
          </a:p>
        </p:txBody>
      </p:sp>
      <p:sp>
        <p:nvSpPr>
          <p:cNvPr id="31" name="文本框 37"/>
          <p:cNvSpPr>
            <a:spLocks noChangeArrowheads="1"/>
          </p:cNvSpPr>
          <p:nvPr/>
        </p:nvSpPr>
        <p:spPr bwMode="auto">
          <a:xfrm>
            <a:off x="1455801" y="2987501"/>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内容</a:t>
            </a:r>
          </a:p>
        </p:txBody>
      </p:sp>
      <p:sp>
        <p:nvSpPr>
          <p:cNvPr id="32" name="矩形 76"/>
          <p:cNvSpPr>
            <a:spLocks noChangeArrowheads="1"/>
          </p:cNvSpPr>
          <p:nvPr/>
        </p:nvSpPr>
        <p:spPr bwMode="auto">
          <a:xfrm>
            <a:off x="959142" y="3715984"/>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3" name="矩形 80"/>
          <p:cNvSpPr>
            <a:spLocks noChangeArrowheads="1"/>
          </p:cNvSpPr>
          <p:nvPr/>
        </p:nvSpPr>
        <p:spPr bwMode="auto">
          <a:xfrm>
            <a:off x="2145016" y="2817540"/>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4" name="矩形 81"/>
          <p:cNvSpPr>
            <a:spLocks noChangeArrowheads="1"/>
          </p:cNvSpPr>
          <p:nvPr/>
        </p:nvSpPr>
        <p:spPr bwMode="auto">
          <a:xfrm>
            <a:off x="3848923" y="3959867"/>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5" name="矩形 82"/>
          <p:cNvSpPr>
            <a:spLocks noChangeArrowheads="1"/>
          </p:cNvSpPr>
          <p:nvPr/>
        </p:nvSpPr>
        <p:spPr bwMode="auto">
          <a:xfrm>
            <a:off x="5482823" y="2650746"/>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p>
        </p:txBody>
      </p:sp>
      <p:sp>
        <p:nvSpPr>
          <p:cNvPr id="36" name="矩形 35"/>
          <p:cNvSpPr>
            <a:spLocks noChangeArrowheads="1"/>
          </p:cNvSpPr>
          <p:nvPr/>
        </p:nvSpPr>
        <p:spPr bwMode="auto">
          <a:xfrm>
            <a:off x="6252011" y="3354338"/>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添加主要标题内容</a:t>
            </a:r>
            <a:endParaRPr kumimoji="0" lang="zh-CN" altLang="en-US" sz="16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37" name="文本框 13"/>
          <p:cNvSpPr txBox="1"/>
          <p:nvPr/>
        </p:nvSpPr>
        <p:spPr>
          <a:xfrm>
            <a:off x="5870768" y="3710837"/>
            <a:ext cx="2740626" cy="805129"/>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38" name="组合 37"/>
          <p:cNvGrpSpPr/>
          <p:nvPr/>
        </p:nvGrpSpPr>
        <p:grpSpPr>
          <a:xfrm>
            <a:off x="665688" y="2327926"/>
            <a:ext cx="420958" cy="420958"/>
            <a:chOff x="5252030" y="2008764"/>
            <a:chExt cx="809336" cy="809336"/>
          </a:xfrm>
          <a:solidFill>
            <a:schemeClr val="accent1"/>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14:presetBounceEnd="38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38000">
                                          <p:cBhvr additive="base">
                                            <p:cTn id="7" dur="500" fill="hold"/>
                                            <p:tgtEl>
                                              <p:spTgt spid="38"/>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3" accel="52000" fill="hold" nodeType="withEffect" p14:presetBounceEnd="38000">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14:bounceEnd="38000">
                                          <p:cBhvr additive="base">
                                            <p:cTn id="15" dur="500" fill="hold"/>
                                            <p:tgtEl>
                                              <p:spTgt spid="25"/>
                                            </p:tgtEl>
                                            <p:attrNameLst>
                                              <p:attrName>ppt_x</p:attrName>
                                            </p:attrNameLst>
                                          </p:cBhvr>
                                          <p:tavLst>
                                            <p:tav tm="0">
                                              <p:val>
                                                <p:strVal val="1+#ppt_w/2"/>
                                              </p:val>
                                            </p:tav>
                                            <p:tav tm="100000">
                                              <p:val>
                                                <p:strVal val="#ppt_x"/>
                                              </p:val>
                                            </p:tav>
                                          </p:tavLst>
                                        </p:anim>
                                        <p:anim calcmode="lin" valueType="num" p14:bounceEnd="38000">
                                          <p:cBhvr additive="base">
                                            <p:cTn id="16" dur="500" fill="hold"/>
                                            <p:tgtEl>
                                              <p:spTgt spid="25"/>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 presetClass="entr" presetSubtype="12" accel="52000" fill="hold" nodeType="withEffect" p14:presetBounceEnd="38000">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14:bounceEnd="38000">
                                          <p:cBhvr additive="base">
                                            <p:cTn id="29" dur="500" fill="hold"/>
                                            <p:tgtEl>
                                              <p:spTgt spid="12"/>
                                            </p:tgtEl>
                                            <p:attrNameLst>
                                              <p:attrName>ppt_x</p:attrName>
                                            </p:attrNameLst>
                                          </p:cBhvr>
                                          <p:tavLst>
                                            <p:tav tm="0">
                                              <p:val>
                                                <p:strVal val="0-#ppt_w/2"/>
                                              </p:val>
                                            </p:tav>
                                            <p:tav tm="100000">
                                              <p:val>
                                                <p:strVal val="#ppt_x"/>
                                              </p:val>
                                            </p:tav>
                                          </p:tavLst>
                                        </p:anim>
                                        <p:anim calcmode="lin" valueType="num" p14:bounceEnd="38000">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 presetClass="entr" presetSubtype="3" accel="52000" fill="hold" nodeType="withEffect" p14:presetBounceEnd="38000">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14:bounceEnd="38000">
                                          <p:cBhvr additive="base">
                                            <p:cTn id="43" dur="500" fill="hold"/>
                                            <p:tgtEl>
                                              <p:spTgt spid="22"/>
                                            </p:tgtEl>
                                            <p:attrNameLst>
                                              <p:attrName>ppt_x</p:attrName>
                                            </p:attrNameLst>
                                          </p:cBhvr>
                                          <p:tavLst>
                                            <p:tav tm="0">
                                              <p:val>
                                                <p:strVal val="1+#ppt_w/2"/>
                                              </p:val>
                                            </p:tav>
                                            <p:tav tm="100000">
                                              <p:val>
                                                <p:strVal val="#ppt_x"/>
                                              </p:val>
                                            </p:tav>
                                          </p:tavLst>
                                        </p:anim>
                                        <p:anim calcmode="lin" valueType="num" p14:bounceEnd="38000">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nodeType="withEffect" p14:presetBounceEnd="38000">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14:bounceEnd="38000">
                                          <p:cBhvr additive="base">
                                            <p:cTn id="60" dur="500" fill="hold"/>
                                            <p:tgtEl>
                                              <p:spTgt spid="9"/>
                                            </p:tgtEl>
                                            <p:attrNameLst>
                                              <p:attrName>ppt_x</p:attrName>
                                            </p:attrNameLst>
                                          </p:cBhvr>
                                          <p:tavLst>
                                            <p:tav tm="0">
                                              <p:val>
                                                <p:strVal val="0-#ppt_w/2"/>
                                              </p:val>
                                            </p:tav>
                                            <p:tav tm="100000">
                                              <p:val>
                                                <p:strVal val="#ppt_x"/>
                                              </p:val>
                                            </p:tav>
                                          </p:tavLst>
                                        </p:anim>
                                        <p:anim calcmode="lin" valueType="num" p14:bounceEnd="38000">
                                          <p:cBhvr additive="base">
                                            <p:cTn id="61" dur="500" fill="hold"/>
                                            <p:tgtEl>
                                              <p:spTgt spid="9"/>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14:presetBounceEnd="38000">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14:bounceEnd="38000">
                                          <p:cBhvr additive="base">
                                            <p:cTn id="64" dur="500" fill="hold"/>
                                            <p:tgtEl>
                                              <p:spTgt spid="6"/>
                                            </p:tgtEl>
                                            <p:attrNameLst>
                                              <p:attrName>ppt_x</p:attrName>
                                            </p:attrNameLst>
                                          </p:cBhvr>
                                          <p:tavLst>
                                            <p:tav tm="0">
                                              <p:val>
                                                <p:strVal val="1+#ppt_w/2"/>
                                              </p:val>
                                            </p:tav>
                                            <p:tav tm="100000">
                                              <p:val>
                                                <p:strVal val="#ppt_x"/>
                                              </p:val>
                                            </p:tav>
                                          </p:tavLst>
                                        </p:anim>
                                        <p:anim calcmode="lin" valueType="num" p14:bounceEnd="38000">
                                          <p:cBhvr additive="base">
                                            <p:cTn id="65" dur="500" fill="hold"/>
                                            <p:tgtEl>
                                              <p:spTgt spid="6"/>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nodeType="withEffect" p14:presetBounceEnd="38000">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14:bounceEnd="38000">
                                          <p:cBhvr additive="base">
                                            <p:cTn id="78" dur="500" fill="hold"/>
                                            <p:tgtEl>
                                              <p:spTgt spid="19"/>
                                            </p:tgtEl>
                                            <p:attrNameLst>
                                              <p:attrName>ppt_x</p:attrName>
                                            </p:attrNameLst>
                                          </p:cBhvr>
                                          <p:tavLst>
                                            <p:tav tm="0">
                                              <p:val>
                                                <p:strVal val="1+#ppt_w/2"/>
                                              </p:val>
                                            </p:tav>
                                            <p:tav tm="100000">
                                              <p:val>
                                                <p:strVal val="#ppt_x"/>
                                              </p:val>
                                            </p:tav>
                                          </p:tavLst>
                                        </p:anim>
                                        <p:anim calcmode="lin" valueType="num" p14:bounceEnd="38000">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400"/>
                                            <p:tgtEl>
                                              <p:spTgt spid="32"/>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400"/>
                                            <p:tgtEl>
                                              <p:spTgt spid="34"/>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right)">
                                          <p:cBhvr>
                                            <p:cTn id="95" dur="500"/>
                                            <p:tgtEl>
                                              <p:spTgt spid="36"/>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right)">
                                          <p:cBhvr>
                                            <p:cTn id="98"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0-#ppt_w/2"/>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1+#ppt_w/2"/>
                                              </p:val>
                                            </p:tav>
                                            <p:tav tm="100000">
                                              <p:val>
                                                <p:strVal val="#ppt_x"/>
                                              </p:val>
                                            </p:tav>
                                          </p:tavLst>
                                        </p:anim>
                                        <p:anim calcmode="lin" valueType="num">
                                          <p:cBhvr additive="base">
                                            <p:cTn id="65" dur="500" fill="hold"/>
                                            <p:tgtEl>
                                              <p:spTgt spid="6"/>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1+#ppt_w/2"/>
                                              </p:val>
                                            </p:tav>
                                            <p:tav tm="100000">
                                              <p:val>
                                                <p:strVal val="#ppt_x"/>
                                              </p:val>
                                            </p:tav>
                                          </p:tavLst>
                                        </p:anim>
                                        <p:anim calcmode="lin" valueType="num">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400"/>
                                            <p:tgtEl>
                                              <p:spTgt spid="32"/>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400"/>
                                            <p:tgtEl>
                                              <p:spTgt spid="34"/>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right)">
                                          <p:cBhvr>
                                            <p:cTn id="95" dur="500"/>
                                            <p:tgtEl>
                                              <p:spTgt spid="36"/>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right)">
                                          <p:cBhvr>
                                            <p:cTn id="98"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42614" y="1570310"/>
            <a:ext cx="2864150" cy="3002957"/>
            <a:chOff x="2330673" y="2010009"/>
            <a:chExt cx="1739454" cy="1412819"/>
          </a:xfrm>
        </p:grpSpPr>
        <p:sp>
          <p:nvSpPr>
            <p:cNvPr id="5" name="圆角矩形 4"/>
            <p:cNvSpPr/>
            <p:nvPr/>
          </p:nvSpPr>
          <p:spPr>
            <a:xfrm>
              <a:off x="2330673" y="2010009"/>
              <a:ext cx="1739454" cy="1412819"/>
            </a:xfrm>
            <a:prstGeom prst="roundRect">
              <a:avLst>
                <a:gd name="adj" fmla="val 0"/>
              </a:avLst>
            </a:prstGeom>
            <a:solidFill>
              <a:schemeClr val="bg1">
                <a:lumMod val="75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5"/>
            <p:cNvSpPr/>
            <p:nvPr/>
          </p:nvSpPr>
          <p:spPr>
            <a:xfrm>
              <a:off x="2385774" y="2051987"/>
              <a:ext cx="1629238" cy="132885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7" name="文本框 6"/>
          <p:cNvSpPr txBox="1"/>
          <p:nvPr/>
        </p:nvSpPr>
        <p:spPr>
          <a:xfrm>
            <a:off x="2164025" y="1764106"/>
            <a:ext cx="1621305" cy="276999"/>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p:nvSpPr>
        <p:spPr>
          <a:xfrm>
            <a:off x="1884245" y="2062814"/>
            <a:ext cx="2196810" cy="24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9" name="组合 8"/>
          <p:cNvGrpSpPr/>
          <p:nvPr/>
        </p:nvGrpSpPr>
        <p:grpSpPr>
          <a:xfrm>
            <a:off x="1858143" y="2347684"/>
            <a:ext cx="489994" cy="1684725"/>
            <a:chOff x="6238875" y="2790826"/>
            <a:chExt cx="1285875" cy="4371967"/>
          </a:xfrm>
          <a:solidFill>
            <a:srgbClr val="E2E2E2"/>
          </a:solidFill>
          <a:effectLst/>
        </p:grpSpPr>
        <p:sp>
          <p:nvSpPr>
            <p:cNvPr id="10" name="矩形 9"/>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6238875" y="413385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6238875" y="45815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6238875" y="5026025"/>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6238875" y="5470524"/>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6238875" y="5915023"/>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6238875" y="6363489"/>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6238875" y="6811955"/>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a:xfrm>
            <a:off x="2439168" y="2347684"/>
            <a:ext cx="489994" cy="1684725"/>
            <a:chOff x="6238875" y="2790826"/>
            <a:chExt cx="1285875" cy="4371967"/>
          </a:xfrm>
          <a:solidFill>
            <a:srgbClr val="E2E2E2"/>
          </a:solidFill>
          <a:effectLst/>
        </p:grpSpPr>
        <p:sp>
          <p:nvSpPr>
            <p:cNvPr id="21" name="矩形 20"/>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6238875" y="413385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6238875" y="45815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6238875" y="5026025"/>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6238875" y="5470524"/>
              <a:ext cx="1285875" cy="350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6238875" y="5915023"/>
              <a:ext cx="1285875" cy="350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6238875" y="6363489"/>
              <a:ext cx="1285875" cy="350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6238875" y="6811955"/>
              <a:ext cx="1285875" cy="350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1" name="组合 30"/>
          <p:cNvGrpSpPr/>
          <p:nvPr/>
        </p:nvGrpSpPr>
        <p:grpSpPr>
          <a:xfrm>
            <a:off x="3020193" y="2347684"/>
            <a:ext cx="489994" cy="1684725"/>
            <a:chOff x="6238875" y="2790826"/>
            <a:chExt cx="1285875" cy="4371967"/>
          </a:xfrm>
          <a:solidFill>
            <a:srgbClr val="E2E2E2"/>
          </a:solidFill>
          <a:effectLst/>
        </p:grpSpPr>
        <p:sp>
          <p:nvSpPr>
            <p:cNvPr id="32" name="矩形 31"/>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6238875" y="4133851"/>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矩形 35"/>
            <p:cNvSpPr/>
            <p:nvPr/>
          </p:nvSpPr>
          <p:spPr>
            <a:xfrm>
              <a:off x="6238875" y="4581526"/>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a:off x="6238875" y="5026025"/>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矩形 37"/>
            <p:cNvSpPr/>
            <p:nvPr/>
          </p:nvSpPr>
          <p:spPr>
            <a:xfrm>
              <a:off x="6238875" y="5470524"/>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6238875" y="5915023"/>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0" name="矩形 39"/>
            <p:cNvSpPr/>
            <p:nvPr/>
          </p:nvSpPr>
          <p:spPr>
            <a:xfrm>
              <a:off x="6238875" y="6363489"/>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nvSpPr>
          <p:spPr>
            <a:xfrm>
              <a:off x="6238875" y="6811955"/>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2" name="组合 41"/>
          <p:cNvGrpSpPr/>
          <p:nvPr/>
        </p:nvGrpSpPr>
        <p:grpSpPr>
          <a:xfrm>
            <a:off x="3601218" y="2347684"/>
            <a:ext cx="489994" cy="1684725"/>
            <a:chOff x="6238875" y="2790826"/>
            <a:chExt cx="1285875" cy="4371967"/>
          </a:xfrm>
          <a:solidFill>
            <a:schemeClr val="accent4"/>
          </a:solidFill>
          <a:effectLst/>
        </p:grpSpPr>
        <p:sp>
          <p:nvSpPr>
            <p:cNvPr id="43" name="矩形 42"/>
            <p:cNvSpPr/>
            <p:nvPr/>
          </p:nvSpPr>
          <p:spPr>
            <a:xfrm>
              <a:off x="6238875" y="2790826"/>
              <a:ext cx="1285875" cy="350838"/>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4" name="矩形 43"/>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5" name="矩形 44"/>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6" name="矩形 45"/>
            <p:cNvSpPr/>
            <p:nvPr/>
          </p:nvSpPr>
          <p:spPr>
            <a:xfrm>
              <a:off x="6238875" y="413385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矩形 46"/>
            <p:cNvSpPr/>
            <p:nvPr/>
          </p:nvSpPr>
          <p:spPr>
            <a:xfrm>
              <a:off x="6238875" y="45815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矩形 47"/>
            <p:cNvSpPr/>
            <p:nvPr/>
          </p:nvSpPr>
          <p:spPr>
            <a:xfrm>
              <a:off x="6238875" y="5026025"/>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a:off x="6238875" y="5470524"/>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p:nvPr/>
          </p:nvSpPr>
          <p:spPr>
            <a:xfrm>
              <a:off x="6238875" y="5915023"/>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1" name="矩形 50"/>
            <p:cNvSpPr/>
            <p:nvPr/>
          </p:nvSpPr>
          <p:spPr>
            <a:xfrm>
              <a:off x="6238875" y="6363489"/>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2" name="矩形 51"/>
            <p:cNvSpPr/>
            <p:nvPr/>
          </p:nvSpPr>
          <p:spPr>
            <a:xfrm>
              <a:off x="6238875" y="6811955"/>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3" name="矩形 52"/>
          <p:cNvSpPr/>
          <p:nvPr/>
        </p:nvSpPr>
        <p:spPr>
          <a:xfrm>
            <a:off x="1784783" y="4032409"/>
            <a:ext cx="636713" cy="20774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5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PART 01</a:t>
            </a:r>
            <a:endParaRPr kumimoji="0" lang="zh-CN" altLang="en-US" sz="7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54" name="矩形 53"/>
          <p:cNvSpPr/>
          <p:nvPr/>
        </p:nvSpPr>
        <p:spPr>
          <a:xfrm>
            <a:off x="2367661" y="4032409"/>
            <a:ext cx="636713" cy="20774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5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PART 02</a:t>
            </a:r>
            <a:endParaRPr kumimoji="0" lang="zh-CN" altLang="en-US" sz="7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55" name="矩形 54"/>
          <p:cNvSpPr/>
          <p:nvPr/>
        </p:nvSpPr>
        <p:spPr>
          <a:xfrm>
            <a:off x="2950401" y="4032409"/>
            <a:ext cx="636713" cy="20774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5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PART 03</a:t>
            </a:r>
            <a:endParaRPr kumimoji="0" lang="zh-CN" altLang="en-US" sz="7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56" name="矩形 55"/>
          <p:cNvSpPr/>
          <p:nvPr/>
        </p:nvSpPr>
        <p:spPr>
          <a:xfrm>
            <a:off x="3527858" y="4032409"/>
            <a:ext cx="636713" cy="20774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5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PART 04</a:t>
            </a:r>
            <a:endParaRPr kumimoji="0" lang="zh-CN" altLang="en-US" sz="7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57" name="组合 56"/>
          <p:cNvGrpSpPr/>
          <p:nvPr/>
        </p:nvGrpSpPr>
        <p:grpSpPr>
          <a:xfrm>
            <a:off x="4935715" y="1713060"/>
            <a:ext cx="822743" cy="354595"/>
            <a:chOff x="6225354" y="2411080"/>
            <a:chExt cx="1096990" cy="472793"/>
          </a:xfrm>
        </p:grpSpPr>
        <p:grpSp>
          <p:nvGrpSpPr>
            <p:cNvPr id="58" name="组合 57"/>
            <p:cNvGrpSpPr/>
            <p:nvPr/>
          </p:nvGrpSpPr>
          <p:grpSpPr>
            <a:xfrm>
              <a:off x="6225354" y="2411080"/>
              <a:ext cx="1096990" cy="472793"/>
              <a:chOff x="2207939" y="2018653"/>
              <a:chExt cx="6978844" cy="1220496"/>
            </a:xfrm>
          </p:grpSpPr>
          <p:sp>
            <p:nvSpPr>
              <p:cNvPr id="60" name="圆角矩形 59"/>
              <p:cNvSpPr/>
              <p:nvPr/>
            </p:nvSpPr>
            <p:spPr>
              <a:xfrm>
                <a:off x="2207939" y="2018653"/>
                <a:ext cx="6978844" cy="1220496"/>
              </a:xfrm>
              <a:prstGeom prst="roundRect">
                <a:avLst>
                  <a:gd name="adj" fmla="val 50000"/>
                </a:avLst>
              </a:prstGeom>
              <a:solidFill>
                <a:schemeClr val="accent1"/>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1" name="圆角矩形 60"/>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59" name="矩形 58"/>
            <p:cNvSpPr/>
            <p:nvPr/>
          </p:nvSpPr>
          <p:spPr>
            <a:xfrm>
              <a:off x="6729715" y="2447877"/>
              <a:ext cx="571096" cy="430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75"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62" name="组合 61"/>
          <p:cNvGrpSpPr/>
          <p:nvPr/>
        </p:nvGrpSpPr>
        <p:grpSpPr>
          <a:xfrm>
            <a:off x="5855253" y="1669854"/>
            <a:ext cx="1762338" cy="605265"/>
            <a:chOff x="2744012" y="4525702"/>
            <a:chExt cx="2349784" cy="807020"/>
          </a:xfrm>
        </p:grpSpPr>
        <p:sp>
          <p:nvSpPr>
            <p:cNvPr id="63" name="文本框 62"/>
            <p:cNvSpPr txBox="1"/>
            <p:nvPr/>
          </p:nvSpPr>
          <p:spPr bwMode="auto">
            <a:xfrm>
              <a:off x="2744012" y="4747946"/>
              <a:ext cx="2253439" cy="58477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此处添加详细文本描述，建议与标题相关并符合整体</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sp>
          <p:nvSpPr>
            <p:cNvPr id="64" name="文本框 63"/>
            <p:cNvSpPr txBox="1"/>
            <p:nvPr/>
          </p:nvSpPr>
          <p:spPr bwMode="auto">
            <a:xfrm>
              <a:off x="2744012" y="4525702"/>
              <a:ext cx="234978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65" name="直接连接符 64"/>
          <p:cNvCxnSpPr/>
          <p:nvPr/>
        </p:nvCxnSpPr>
        <p:spPr>
          <a:xfrm>
            <a:off x="5845728" y="1708573"/>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4935715" y="2446485"/>
            <a:ext cx="822743" cy="354595"/>
            <a:chOff x="6225354" y="2411080"/>
            <a:chExt cx="1096990" cy="472793"/>
          </a:xfrm>
        </p:grpSpPr>
        <p:grpSp>
          <p:nvGrpSpPr>
            <p:cNvPr id="67" name="组合 66"/>
            <p:cNvGrpSpPr/>
            <p:nvPr/>
          </p:nvGrpSpPr>
          <p:grpSpPr>
            <a:xfrm>
              <a:off x="6225354" y="2411080"/>
              <a:ext cx="1096990" cy="472793"/>
              <a:chOff x="2207939" y="2018653"/>
              <a:chExt cx="6978844" cy="1220496"/>
            </a:xfrm>
          </p:grpSpPr>
          <p:sp>
            <p:nvSpPr>
              <p:cNvPr id="69" name="圆角矩形 68"/>
              <p:cNvSpPr/>
              <p:nvPr/>
            </p:nvSpPr>
            <p:spPr>
              <a:xfrm>
                <a:off x="2207939" y="2018653"/>
                <a:ext cx="6978844" cy="1220496"/>
              </a:xfrm>
              <a:prstGeom prst="roundRect">
                <a:avLst>
                  <a:gd name="adj" fmla="val 50000"/>
                </a:avLst>
              </a:prstGeom>
              <a:solidFill>
                <a:schemeClr val="accent2"/>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0" name="圆角矩形 69"/>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68" name="矩形 67"/>
            <p:cNvSpPr/>
            <p:nvPr/>
          </p:nvSpPr>
          <p:spPr>
            <a:xfrm>
              <a:off x="6729714" y="2447877"/>
              <a:ext cx="571097" cy="430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75"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1" name="组合 70"/>
          <p:cNvGrpSpPr/>
          <p:nvPr/>
        </p:nvGrpSpPr>
        <p:grpSpPr>
          <a:xfrm>
            <a:off x="5855253" y="2403279"/>
            <a:ext cx="1762338" cy="587952"/>
            <a:chOff x="2744012" y="4525702"/>
            <a:chExt cx="2349784" cy="783936"/>
          </a:xfrm>
        </p:grpSpPr>
        <p:sp>
          <p:nvSpPr>
            <p:cNvPr id="72" name="文本框 71"/>
            <p:cNvSpPr txBox="1"/>
            <p:nvPr/>
          </p:nvSpPr>
          <p:spPr bwMode="auto">
            <a:xfrm>
              <a:off x="2744012" y="4747946"/>
              <a:ext cx="2253439"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此处添加详细文本描述，建议与标题相关并符合整体</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sp>
          <p:nvSpPr>
            <p:cNvPr id="73" name="文本框 72"/>
            <p:cNvSpPr txBox="1"/>
            <p:nvPr/>
          </p:nvSpPr>
          <p:spPr bwMode="auto">
            <a:xfrm>
              <a:off x="2744012" y="4525702"/>
              <a:ext cx="234978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74" name="直接连接符 73"/>
          <p:cNvCxnSpPr/>
          <p:nvPr/>
        </p:nvCxnSpPr>
        <p:spPr>
          <a:xfrm>
            <a:off x="5845728" y="2441998"/>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4935715" y="3179910"/>
            <a:ext cx="822743" cy="354595"/>
            <a:chOff x="6225354" y="2411080"/>
            <a:chExt cx="1096990" cy="472793"/>
          </a:xfrm>
        </p:grpSpPr>
        <p:grpSp>
          <p:nvGrpSpPr>
            <p:cNvPr id="76" name="组合 75"/>
            <p:cNvGrpSpPr/>
            <p:nvPr/>
          </p:nvGrpSpPr>
          <p:grpSpPr>
            <a:xfrm>
              <a:off x="6225354" y="2411080"/>
              <a:ext cx="1096990" cy="472793"/>
              <a:chOff x="2207939" y="2018653"/>
              <a:chExt cx="6978844" cy="1220496"/>
            </a:xfrm>
          </p:grpSpPr>
          <p:sp>
            <p:nvSpPr>
              <p:cNvPr id="78" name="圆角矩形 77"/>
              <p:cNvSpPr/>
              <p:nvPr/>
            </p:nvSpPr>
            <p:spPr>
              <a:xfrm>
                <a:off x="2207939" y="2018653"/>
                <a:ext cx="6978844" cy="1220496"/>
              </a:xfrm>
              <a:prstGeom prst="roundRect">
                <a:avLst>
                  <a:gd name="adj" fmla="val 50000"/>
                </a:avLst>
              </a:prstGeom>
              <a:solidFill>
                <a:schemeClr val="accent3"/>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9" name="圆角矩形 78"/>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77" name="矩形 76"/>
            <p:cNvSpPr/>
            <p:nvPr/>
          </p:nvSpPr>
          <p:spPr>
            <a:xfrm>
              <a:off x="6729712" y="2447877"/>
              <a:ext cx="571097" cy="430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75"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0" name="组合 79"/>
          <p:cNvGrpSpPr/>
          <p:nvPr/>
        </p:nvGrpSpPr>
        <p:grpSpPr>
          <a:xfrm>
            <a:off x="5855253" y="3136704"/>
            <a:ext cx="1762338" cy="587952"/>
            <a:chOff x="2744012" y="4525702"/>
            <a:chExt cx="2349784" cy="783936"/>
          </a:xfrm>
        </p:grpSpPr>
        <p:sp>
          <p:nvSpPr>
            <p:cNvPr id="81" name="文本框 80"/>
            <p:cNvSpPr txBox="1"/>
            <p:nvPr/>
          </p:nvSpPr>
          <p:spPr bwMode="auto">
            <a:xfrm>
              <a:off x="2744012" y="4747946"/>
              <a:ext cx="2253439"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此处添加详细文本描述，建议与标题相关并符合整体</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sp>
          <p:nvSpPr>
            <p:cNvPr id="82" name="文本框 81"/>
            <p:cNvSpPr txBox="1"/>
            <p:nvPr/>
          </p:nvSpPr>
          <p:spPr bwMode="auto">
            <a:xfrm>
              <a:off x="2744012" y="4525702"/>
              <a:ext cx="234978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83" name="直接连接符 82"/>
          <p:cNvCxnSpPr/>
          <p:nvPr/>
        </p:nvCxnSpPr>
        <p:spPr>
          <a:xfrm>
            <a:off x="5845728" y="3175423"/>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4" name="组合 83"/>
          <p:cNvGrpSpPr/>
          <p:nvPr/>
        </p:nvGrpSpPr>
        <p:grpSpPr>
          <a:xfrm>
            <a:off x="4935715" y="3913335"/>
            <a:ext cx="822743" cy="354595"/>
            <a:chOff x="6225354" y="2411080"/>
            <a:chExt cx="1096990" cy="472793"/>
          </a:xfrm>
        </p:grpSpPr>
        <p:grpSp>
          <p:nvGrpSpPr>
            <p:cNvPr id="85" name="组合 84"/>
            <p:cNvGrpSpPr/>
            <p:nvPr/>
          </p:nvGrpSpPr>
          <p:grpSpPr>
            <a:xfrm>
              <a:off x="6225354" y="2411080"/>
              <a:ext cx="1096990" cy="472793"/>
              <a:chOff x="2207939" y="2018653"/>
              <a:chExt cx="6978844" cy="1220496"/>
            </a:xfrm>
          </p:grpSpPr>
          <p:sp>
            <p:nvSpPr>
              <p:cNvPr id="89" name="圆角矩形 88"/>
              <p:cNvSpPr/>
              <p:nvPr/>
            </p:nvSpPr>
            <p:spPr>
              <a:xfrm>
                <a:off x="2207939" y="2018653"/>
                <a:ext cx="6978844" cy="1220496"/>
              </a:xfrm>
              <a:prstGeom prst="roundRect">
                <a:avLst>
                  <a:gd name="adj" fmla="val 50000"/>
                </a:avLst>
              </a:prstGeom>
              <a:solidFill>
                <a:schemeClr val="accent4"/>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0" name="圆角矩形 89"/>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86" name="矩形 85"/>
            <p:cNvSpPr/>
            <p:nvPr/>
          </p:nvSpPr>
          <p:spPr>
            <a:xfrm>
              <a:off x="6729714" y="2447877"/>
              <a:ext cx="571097" cy="430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75"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1" name="组合 90"/>
          <p:cNvGrpSpPr/>
          <p:nvPr/>
        </p:nvGrpSpPr>
        <p:grpSpPr>
          <a:xfrm>
            <a:off x="5855253" y="3870129"/>
            <a:ext cx="1762338" cy="587952"/>
            <a:chOff x="2744012" y="4525702"/>
            <a:chExt cx="2349784" cy="783936"/>
          </a:xfrm>
        </p:grpSpPr>
        <p:sp>
          <p:nvSpPr>
            <p:cNvPr id="92" name="文本框 91"/>
            <p:cNvSpPr txBox="1"/>
            <p:nvPr/>
          </p:nvSpPr>
          <p:spPr bwMode="auto">
            <a:xfrm>
              <a:off x="2744012" y="4747946"/>
              <a:ext cx="2253439"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此处添加详细文本描述，建议与标题相关并符合整体</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sp>
          <p:nvSpPr>
            <p:cNvPr id="93" name="文本框 92"/>
            <p:cNvSpPr txBox="1"/>
            <p:nvPr/>
          </p:nvSpPr>
          <p:spPr bwMode="auto">
            <a:xfrm>
              <a:off x="2744012" y="4525702"/>
              <a:ext cx="234978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94" name="直接连接符 93"/>
          <p:cNvCxnSpPr/>
          <p:nvPr/>
        </p:nvCxnSpPr>
        <p:spPr>
          <a:xfrm>
            <a:off x="5845728" y="3908848"/>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53" presetClass="entr" presetSubtype="16" fill="hold" grpId="0" nodeType="withEffect">
                                      <p:stCondLst>
                                        <p:cond delay="0"/>
                                      </p:stCondLst>
                                      <p:iterate type="lt">
                                        <p:tmPct val="10000"/>
                                      </p:iterate>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childTnLst>
                              </p:cTn>
                            </p:par>
                            <p:par>
                              <p:cTn id="26" fill="hold">
                                <p:stCondLst>
                                  <p:cond delay="1799"/>
                                </p:stCondLst>
                                <p:childTnLst>
                                  <p:par>
                                    <p:cTn id="27" presetID="2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53" presetClass="entr" presetSubtype="16" fill="hold" grpId="0" nodeType="withEffect">
                                      <p:stCondLst>
                                        <p:cond delay="0"/>
                                      </p:stCondLst>
                                      <p:iterate type="lt">
                                        <p:tmPct val="10000"/>
                                      </p:iterate>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childTnLst>
                              </p:cTn>
                            </p:par>
                            <p:par>
                              <p:cTn id="35" fill="hold">
                                <p:stCondLst>
                                  <p:cond delay="2599"/>
                                </p:stCondLst>
                                <p:childTnLst>
                                  <p:par>
                                    <p:cTn id="36" presetID="22" presetClass="entr" presetSubtype="4"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par>
                                    <p:cTn id="39" presetID="53" presetClass="entr" presetSubtype="16" fill="hold" grpId="0" nodeType="withEffect">
                                      <p:stCondLst>
                                        <p:cond delay="0"/>
                                      </p:stCondLst>
                                      <p:iterate type="lt">
                                        <p:tmPct val="10000"/>
                                      </p:iterate>
                                      <p:childTnLst>
                                        <p:set>
                                          <p:cBhvr>
                                            <p:cTn id="40" dur="1" fill="hold">
                                              <p:stCondLst>
                                                <p:cond delay="0"/>
                                              </p:stCondLst>
                                            </p:cTn>
                                            <p:tgtEl>
                                              <p:spTgt spid="55"/>
                                            </p:tgtEl>
                                            <p:attrNameLst>
                                              <p:attrName>style.visibility</p:attrName>
                                            </p:attrNameLst>
                                          </p:cBhvr>
                                          <p:to>
                                            <p:strVal val="visible"/>
                                          </p:to>
                                        </p:set>
                                        <p:anim calcmode="lin" valueType="num">
                                          <p:cBhvr>
                                            <p:cTn id="41" dur="500" fill="hold"/>
                                            <p:tgtEl>
                                              <p:spTgt spid="55"/>
                                            </p:tgtEl>
                                            <p:attrNameLst>
                                              <p:attrName>ppt_w</p:attrName>
                                            </p:attrNameLst>
                                          </p:cBhvr>
                                          <p:tavLst>
                                            <p:tav tm="0">
                                              <p:val>
                                                <p:fltVal val="0"/>
                                              </p:val>
                                            </p:tav>
                                            <p:tav tm="100000">
                                              <p:val>
                                                <p:strVal val="#ppt_w"/>
                                              </p:val>
                                            </p:tav>
                                          </p:tavLst>
                                        </p:anim>
                                        <p:anim calcmode="lin" valueType="num">
                                          <p:cBhvr>
                                            <p:cTn id="42" dur="500" fill="hold"/>
                                            <p:tgtEl>
                                              <p:spTgt spid="55"/>
                                            </p:tgtEl>
                                            <p:attrNameLst>
                                              <p:attrName>ppt_h</p:attrName>
                                            </p:attrNameLst>
                                          </p:cBhvr>
                                          <p:tavLst>
                                            <p:tav tm="0">
                                              <p:val>
                                                <p:fltVal val="0"/>
                                              </p:val>
                                            </p:tav>
                                            <p:tav tm="100000">
                                              <p:val>
                                                <p:strVal val="#ppt_h"/>
                                              </p:val>
                                            </p:tav>
                                          </p:tavLst>
                                        </p:anim>
                                        <p:animEffect transition="in" filter="fade">
                                          <p:cBhvr>
                                            <p:cTn id="43" dur="500"/>
                                            <p:tgtEl>
                                              <p:spTgt spid="55"/>
                                            </p:tgtEl>
                                          </p:cBhvr>
                                        </p:animEffect>
                                      </p:childTnLst>
                                    </p:cTn>
                                  </p:par>
                                </p:childTnLst>
                              </p:cTn>
                            </p:par>
                            <p:par>
                              <p:cTn id="44" fill="hold">
                                <p:stCondLst>
                                  <p:cond delay="3400"/>
                                </p:stCondLst>
                                <p:childTnLst>
                                  <p:par>
                                    <p:cTn id="45" presetID="22" presetClass="entr" presetSubtype="4"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down)">
                                          <p:cBhvr>
                                            <p:cTn id="47" dur="500"/>
                                            <p:tgtEl>
                                              <p:spTgt spid="42"/>
                                            </p:tgtEl>
                                          </p:cBhvr>
                                        </p:animEffect>
                                      </p:childTnLst>
                                    </p:cTn>
                                  </p:par>
                                  <p:par>
                                    <p:cTn id="48" presetID="53" presetClass="entr" presetSubtype="16" fill="hold" grpId="0" nodeType="withEffect">
                                      <p:stCondLst>
                                        <p:cond delay="0"/>
                                      </p:stCondLst>
                                      <p:iterate type="lt">
                                        <p:tmPct val="10000"/>
                                      </p:iterate>
                                      <p:childTnLst>
                                        <p:set>
                                          <p:cBhvr>
                                            <p:cTn id="49" dur="1" fill="hold">
                                              <p:stCondLst>
                                                <p:cond delay="0"/>
                                              </p:stCondLst>
                                            </p:cTn>
                                            <p:tgtEl>
                                              <p:spTgt spid="56"/>
                                            </p:tgtEl>
                                            <p:attrNameLst>
                                              <p:attrName>style.visibility</p:attrName>
                                            </p:attrNameLst>
                                          </p:cBhvr>
                                          <p:to>
                                            <p:strVal val="visible"/>
                                          </p:to>
                                        </p:set>
                                        <p:anim calcmode="lin" valueType="num">
                                          <p:cBhvr>
                                            <p:cTn id="50" dur="500" fill="hold"/>
                                            <p:tgtEl>
                                              <p:spTgt spid="56"/>
                                            </p:tgtEl>
                                            <p:attrNameLst>
                                              <p:attrName>ppt_w</p:attrName>
                                            </p:attrNameLst>
                                          </p:cBhvr>
                                          <p:tavLst>
                                            <p:tav tm="0">
                                              <p:val>
                                                <p:fltVal val="0"/>
                                              </p:val>
                                            </p:tav>
                                            <p:tav tm="100000">
                                              <p:val>
                                                <p:strVal val="#ppt_w"/>
                                              </p:val>
                                            </p:tav>
                                          </p:tavLst>
                                        </p:anim>
                                        <p:anim calcmode="lin" valueType="num">
                                          <p:cBhvr>
                                            <p:cTn id="51" dur="500" fill="hold"/>
                                            <p:tgtEl>
                                              <p:spTgt spid="56"/>
                                            </p:tgtEl>
                                            <p:attrNameLst>
                                              <p:attrName>ppt_h</p:attrName>
                                            </p:attrNameLst>
                                          </p:cBhvr>
                                          <p:tavLst>
                                            <p:tav tm="0">
                                              <p:val>
                                                <p:fltVal val="0"/>
                                              </p:val>
                                            </p:tav>
                                            <p:tav tm="100000">
                                              <p:val>
                                                <p:strVal val="#ppt_h"/>
                                              </p:val>
                                            </p:tav>
                                          </p:tavLst>
                                        </p:anim>
                                        <p:animEffect transition="in" filter="fade">
                                          <p:cBhvr>
                                            <p:cTn id="52" dur="500"/>
                                            <p:tgtEl>
                                              <p:spTgt spid="56"/>
                                            </p:tgtEl>
                                          </p:cBhvr>
                                        </p:animEffect>
                                      </p:childTnLst>
                                    </p:cTn>
                                  </p:par>
                                </p:childTnLst>
                              </p:cTn>
                            </p:par>
                            <p:par>
                              <p:cTn id="53" fill="hold">
                                <p:stCondLst>
                                  <p:cond delay="4199"/>
                                </p:stCondLst>
                                <p:childTnLst>
                                  <p:par>
                                    <p:cTn id="54" presetID="2" presetClass="entr" presetSubtype="4" fill="hold"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fill="hold"/>
                                            <p:tgtEl>
                                              <p:spTgt spid="57"/>
                                            </p:tgtEl>
                                            <p:attrNameLst>
                                              <p:attrName>ppt_x</p:attrName>
                                            </p:attrNameLst>
                                          </p:cBhvr>
                                          <p:tavLst>
                                            <p:tav tm="0">
                                              <p:val>
                                                <p:strVal val="#ppt_x"/>
                                              </p:val>
                                            </p:tav>
                                            <p:tav tm="100000">
                                              <p:val>
                                                <p:strVal val="#ppt_x"/>
                                              </p:val>
                                            </p:tav>
                                          </p:tavLst>
                                        </p:anim>
                                        <p:anim calcmode="lin" valueType="num">
                                          <p:cBhvr additive="base">
                                            <p:cTn id="57" dur="500" fill="hold"/>
                                            <p:tgtEl>
                                              <p:spTgt spid="57"/>
                                            </p:tgtEl>
                                            <p:attrNameLst>
                                              <p:attrName>ppt_y</p:attrName>
                                            </p:attrNameLst>
                                          </p:cBhvr>
                                          <p:tavLst>
                                            <p:tav tm="0">
                                              <p:val>
                                                <p:strVal val="1+#ppt_h/2"/>
                                              </p:val>
                                            </p:tav>
                                            <p:tav tm="100000">
                                              <p:val>
                                                <p:strVal val="#ppt_y"/>
                                              </p:val>
                                            </p:tav>
                                          </p:tavLst>
                                        </p:anim>
                                      </p:childTnLst>
                                    </p:cTn>
                                  </p:par>
                                  <p:par>
                                    <p:cTn id="58" presetID="22" presetClass="entr" presetSubtype="1"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wipe(up)">
                                          <p:cBhvr>
                                            <p:cTn id="60" dur="500"/>
                                            <p:tgtEl>
                                              <p:spTgt spid="65"/>
                                            </p:tgtEl>
                                          </p:cBhvr>
                                        </p:animEffect>
                                      </p:childTnLst>
                                    </p:cTn>
                                  </p:par>
                                </p:childTnLst>
                              </p:cTn>
                            </p:par>
                            <p:par>
                              <p:cTn id="61" fill="hold">
                                <p:stCondLst>
                                  <p:cond delay="4699"/>
                                </p:stCondLst>
                                <p:childTnLst>
                                  <p:par>
                                    <p:cTn id="62" presetID="22" presetClass="entr" presetSubtype="8" fill="hold"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childTnLst>
                              </p:cTn>
                            </p:par>
                            <p:par>
                              <p:cTn id="65" fill="hold">
                                <p:stCondLst>
                                  <p:cond delay="5199"/>
                                </p:stCondLst>
                                <p:childTnLst>
                                  <p:par>
                                    <p:cTn id="66" presetID="2" presetClass="entr" presetSubtype="4" fill="hold" nodeType="after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additive="base">
                                            <p:cTn id="68" dur="500" fill="hold"/>
                                            <p:tgtEl>
                                              <p:spTgt spid="66"/>
                                            </p:tgtEl>
                                            <p:attrNameLst>
                                              <p:attrName>ppt_x</p:attrName>
                                            </p:attrNameLst>
                                          </p:cBhvr>
                                          <p:tavLst>
                                            <p:tav tm="0">
                                              <p:val>
                                                <p:strVal val="#ppt_x"/>
                                              </p:val>
                                            </p:tav>
                                            <p:tav tm="100000">
                                              <p:val>
                                                <p:strVal val="#ppt_x"/>
                                              </p:val>
                                            </p:tav>
                                          </p:tavLst>
                                        </p:anim>
                                        <p:anim calcmode="lin" valueType="num">
                                          <p:cBhvr additive="base">
                                            <p:cTn id="69" dur="500" fill="hold"/>
                                            <p:tgtEl>
                                              <p:spTgt spid="66"/>
                                            </p:tgtEl>
                                            <p:attrNameLst>
                                              <p:attrName>ppt_y</p:attrName>
                                            </p:attrNameLst>
                                          </p:cBhvr>
                                          <p:tavLst>
                                            <p:tav tm="0">
                                              <p:val>
                                                <p:strVal val="1+#ppt_h/2"/>
                                              </p:val>
                                            </p:tav>
                                            <p:tav tm="100000">
                                              <p:val>
                                                <p:strVal val="#ppt_y"/>
                                              </p:val>
                                            </p:tav>
                                          </p:tavLst>
                                        </p:anim>
                                      </p:childTnLst>
                                    </p:cTn>
                                  </p:par>
                                  <p:par>
                                    <p:cTn id="70" presetID="22" presetClass="entr" presetSubtype="1" fill="hold" nodeType="with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up)">
                                          <p:cBhvr>
                                            <p:cTn id="72" dur="500"/>
                                            <p:tgtEl>
                                              <p:spTgt spid="74"/>
                                            </p:tgtEl>
                                          </p:cBhvr>
                                        </p:animEffect>
                                      </p:childTnLst>
                                    </p:cTn>
                                  </p:par>
                                </p:childTnLst>
                              </p:cTn>
                            </p:par>
                            <p:par>
                              <p:cTn id="73" fill="hold">
                                <p:stCondLst>
                                  <p:cond delay="5699"/>
                                </p:stCondLst>
                                <p:childTnLst>
                                  <p:par>
                                    <p:cTn id="74" presetID="22" presetClass="entr" presetSubtype="8" fill="hold" nodeType="after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wipe(left)">
                                          <p:cBhvr>
                                            <p:cTn id="76" dur="500"/>
                                            <p:tgtEl>
                                              <p:spTgt spid="71"/>
                                            </p:tgtEl>
                                          </p:cBhvr>
                                        </p:animEffect>
                                      </p:childTnLst>
                                    </p:cTn>
                                  </p:par>
                                </p:childTnLst>
                              </p:cTn>
                            </p:par>
                            <p:par>
                              <p:cTn id="77" fill="hold">
                                <p:stCondLst>
                                  <p:cond delay="6199"/>
                                </p:stCondLst>
                                <p:childTnLst>
                                  <p:par>
                                    <p:cTn id="78" presetID="2" presetClass="entr" presetSubtype="4" fill="hold" nodeType="afterEffect">
                                      <p:stCondLst>
                                        <p:cond delay="0"/>
                                      </p:stCondLst>
                                      <p:childTnLst>
                                        <p:set>
                                          <p:cBhvr>
                                            <p:cTn id="79" dur="1" fill="hold">
                                              <p:stCondLst>
                                                <p:cond delay="0"/>
                                              </p:stCondLst>
                                            </p:cTn>
                                            <p:tgtEl>
                                              <p:spTgt spid="75"/>
                                            </p:tgtEl>
                                            <p:attrNameLst>
                                              <p:attrName>style.visibility</p:attrName>
                                            </p:attrNameLst>
                                          </p:cBhvr>
                                          <p:to>
                                            <p:strVal val="visible"/>
                                          </p:to>
                                        </p:set>
                                        <p:anim calcmode="lin" valueType="num">
                                          <p:cBhvr additive="base">
                                            <p:cTn id="80" dur="500" fill="hold"/>
                                            <p:tgtEl>
                                              <p:spTgt spid="75"/>
                                            </p:tgtEl>
                                            <p:attrNameLst>
                                              <p:attrName>ppt_x</p:attrName>
                                            </p:attrNameLst>
                                          </p:cBhvr>
                                          <p:tavLst>
                                            <p:tav tm="0">
                                              <p:val>
                                                <p:strVal val="#ppt_x"/>
                                              </p:val>
                                            </p:tav>
                                            <p:tav tm="100000">
                                              <p:val>
                                                <p:strVal val="#ppt_x"/>
                                              </p:val>
                                            </p:tav>
                                          </p:tavLst>
                                        </p:anim>
                                        <p:anim calcmode="lin" valueType="num">
                                          <p:cBhvr additive="base">
                                            <p:cTn id="81" dur="500" fill="hold"/>
                                            <p:tgtEl>
                                              <p:spTgt spid="75"/>
                                            </p:tgtEl>
                                            <p:attrNameLst>
                                              <p:attrName>ppt_y</p:attrName>
                                            </p:attrNameLst>
                                          </p:cBhvr>
                                          <p:tavLst>
                                            <p:tav tm="0">
                                              <p:val>
                                                <p:strVal val="1+#ppt_h/2"/>
                                              </p:val>
                                            </p:tav>
                                            <p:tav tm="100000">
                                              <p:val>
                                                <p:strVal val="#ppt_y"/>
                                              </p:val>
                                            </p:tav>
                                          </p:tavLst>
                                        </p:anim>
                                      </p:childTnLst>
                                    </p:cTn>
                                  </p:par>
                                  <p:par>
                                    <p:cTn id="82" presetID="22" presetClass="entr" presetSubtype="1" fill="hold"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up)">
                                          <p:cBhvr>
                                            <p:cTn id="84" dur="500"/>
                                            <p:tgtEl>
                                              <p:spTgt spid="83"/>
                                            </p:tgtEl>
                                          </p:cBhvr>
                                        </p:animEffect>
                                      </p:childTnLst>
                                    </p:cTn>
                                  </p:par>
                                </p:childTnLst>
                              </p:cTn>
                            </p:par>
                            <p:par>
                              <p:cTn id="85" fill="hold">
                                <p:stCondLst>
                                  <p:cond delay="6699"/>
                                </p:stCondLst>
                                <p:childTnLst>
                                  <p:par>
                                    <p:cTn id="86" presetID="22" presetClass="entr" presetSubtype="8" fill="hold" nodeType="after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childTnLst>
                              </p:cTn>
                            </p:par>
                            <p:par>
                              <p:cTn id="89" fill="hold">
                                <p:stCondLst>
                                  <p:cond delay="7199"/>
                                </p:stCondLst>
                                <p:childTnLst>
                                  <p:par>
                                    <p:cTn id="90" presetID="2" presetClass="entr" presetSubtype="4" fill="hold" nodeType="afterEffect">
                                      <p:stCondLst>
                                        <p:cond delay="0"/>
                                      </p:stCondLst>
                                      <p:childTnLst>
                                        <p:set>
                                          <p:cBhvr>
                                            <p:cTn id="91" dur="1" fill="hold">
                                              <p:stCondLst>
                                                <p:cond delay="0"/>
                                              </p:stCondLst>
                                            </p:cTn>
                                            <p:tgtEl>
                                              <p:spTgt spid="84"/>
                                            </p:tgtEl>
                                            <p:attrNameLst>
                                              <p:attrName>style.visibility</p:attrName>
                                            </p:attrNameLst>
                                          </p:cBhvr>
                                          <p:to>
                                            <p:strVal val="visible"/>
                                          </p:to>
                                        </p:set>
                                        <p:anim calcmode="lin" valueType="num">
                                          <p:cBhvr additive="base">
                                            <p:cTn id="92" dur="500" fill="hold"/>
                                            <p:tgtEl>
                                              <p:spTgt spid="84"/>
                                            </p:tgtEl>
                                            <p:attrNameLst>
                                              <p:attrName>ppt_x</p:attrName>
                                            </p:attrNameLst>
                                          </p:cBhvr>
                                          <p:tavLst>
                                            <p:tav tm="0">
                                              <p:val>
                                                <p:strVal val="#ppt_x"/>
                                              </p:val>
                                            </p:tav>
                                            <p:tav tm="100000">
                                              <p:val>
                                                <p:strVal val="#ppt_x"/>
                                              </p:val>
                                            </p:tav>
                                          </p:tavLst>
                                        </p:anim>
                                        <p:anim calcmode="lin" valueType="num">
                                          <p:cBhvr additive="base">
                                            <p:cTn id="93" dur="500" fill="hold"/>
                                            <p:tgtEl>
                                              <p:spTgt spid="84"/>
                                            </p:tgtEl>
                                            <p:attrNameLst>
                                              <p:attrName>ppt_y</p:attrName>
                                            </p:attrNameLst>
                                          </p:cBhvr>
                                          <p:tavLst>
                                            <p:tav tm="0">
                                              <p:val>
                                                <p:strVal val="1+#ppt_h/2"/>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wipe(up)">
                                          <p:cBhvr>
                                            <p:cTn id="96" dur="500"/>
                                            <p:tgtEl>
                                              <p:spTgt spid="94"/>
                                            </p:tgtEl>
                                          </p:cBhvr>
                                        </p:animEffect>
                                      </p:childTnLst>
                                    </p:cTn>
                                  </p:par>
                                </p:childTnLst>
                              </p:cTn>
                            </p:par>
                            <p:par>
                              <p:cTn id="97" fill="hold">
                                <p:stCondLst>
                                  <p:cond delay="7699"/>
                                </p:stCondLst>
                                <p:childTnLst>
                                  <p:par>
                                    <p:cTn id="98" presetID="22" presetClass="entr" presetSubtype="8" fill="hold" nodeType="after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wipe(left)">
                                          <p:cBhvr>
                                            <p:cTn id="10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3" grpId="0"/>
          <p:bldP spid="54"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53" presetClass="entr" presetSubtype="16" fill="hold" grpId="0" nodeType="withEffect">
                                      <p:stCondLst>
                                        <p:cond delay="0"/>
                                      </p:stCondLst>
                                      <p:iterate type="lt">
                                        <p:tmPct val="10000"/>
                                      </p:iterate>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childTnLst>
                              </p:cTn>
                            </p:par>
                            <p:par>
                              <p:cTn id="26" fill="hold">
                                <p:stCondLst>
                                  <p:cond delay="1799"/>
                                </p:stCondLst>
                                <p:childTnLst>
                                  <p:par>
                                    <p:cTn id="27" presetID="2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53" presetClass="entr" presetSubtype="16" fill="hold" grpId="0" nodeType="withEffect">
                                      <p:stCondLst>
                                        <p:cond delay="0"/>
                                      </p:stCondLst>
                                      <p:iterate type="lt">
                                        <p:tmPct val="10000"/>
                                      </p:iterate>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childTnLst>
                              </p:cTn>
                            </p:par>
                            <p:par>
                              <p:cTn id="35" fill="hold">
                                <p:stCondLst>
                                  <p:cond delay="2599"/>
                                </p:stCondLst>
                                <p:childTnLst>
                                  <p:par>
                                    <p:cTn id="36" presetID="22" presetClass="entr" presetSubtype="4"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par>
                                    <p:cTn id="39" presetID="53" presetClass="entr" presetSubtype="16" fill="hold" grpId="0" nodeType="withEffect">
                                      <p:stCondLst>
                                        <p:cond delay="0"/>
                                      </p:stCondLst>
                                      <p:iterate type="lt">
                                        <p:tmPct val="10000"/>
                                      </p:iterate>
                                      <p:childTnLst>
                                        <p:set>
                                          <p:cBhvr>
                                            <p:cTn id="40" dur="1" fill="hold">
                                              <p:stCondLst>
                                                <p:cond delay="0"/>
                                              </p:stCondLst>
                                            </p:cTn>
                                            <p:tgtEl>
                                              <p:spTgt spid="55"/>
                                            </p:tgtEl>
                                            <p:attrNameLst>
                                              <p:attrName>style.visibility</p:attrName>
                                            </p:attrNameLst>
                                          </p:cBhvr>
                                          <p:to>
                                            <p:strVal val="visible"/>
                                          </p:to>
                                        </p:set>
                                        <p:anim calcmode="lin" valueType="num">
                                          <p:cBhvr>
                                            <p:cTn id="41" dur="500" fill="hold"/>
                                            <p:tgtEl>
                                              <p:spTgt spid="55"/>
                                            </p:tgtEl>
                                            <p:attrNameLst>
                                              <p:attrName>ppt_w</p:attrName>
                                            </p:attrNameLst>
                                          </p:cBhvr>
                                          <p:tavLst>
                                            <p:tav tm="0">
                                              <p:val>
                                                <p:fltVal val="0"/>
                                              </p:val>
                                            </p:tav>
                                            <p:tav tm="100000">
                                              <p:val>
                                                <p:strVal val="#ppt_w"/>
                                              </p:val>
                                            </p:tav>
                                          </p:tavLst>
                                        </p:anim>
                                        <p:anim calcmode="lin" valueType="num">
                                          <p:cBhvr>
                                            <p:cTn id="42" dur="500" fill="hold"/>
                                            <p:tgtEl>
                                              <p:spTgt spid="55"/>
                                            </p:tgtEl>
                                            <p:attrNameLst>
                                              <p:attrName>ppt_h</p:attrName>
                                            </p:attrNameLst>
                                          </p:cBhvr>
                                          <p:tavLst>
                                            <p:tav tm="0">
                                              <p:val>
                                                <p:fltVal val="0"/>
                                              </p:val>
                                            </p:tav>
                                            <p:tav tm="100000">
                                              <p:val>
                                                <p:strVal val="#ppt_h"/>
                                              </p:val>
                                            </p:tav>
                                          </p:tavLst>
                                        </p:anim>
                                        <p:animEffect transition="in" filter="fade">
                                          <p:cBhvr>
                                            <p:cTn id="43" dur="500"/>
                                            <p:tgtEl>
                                              <p:spTgt spid="55"/>
                                            </p:tgtEl>
                                          </p:cBhvr>
                                        </p:animEffect>
                                      </p:childTnLst>
                                    </p:cTn>
                                  </p:par>
                                </p:childTnLst>
                              </p:cTn>
                            </p:par>
                            <p:par>
                              <p:cTn id="44" fill="hold">
                                <p:stCondLst>
                                  <p:cond delay="3400"/>
                                </p:stCondLst>
                                <p:childTnLst>
                                  <p:par>
                                    <p:cTn id="45" presetID="22" presetClass="entr" presetSubtype="4"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down)">
                                          <p:cBhvr>
                                            <p:cTn id="47" dur="500"/>
                                            <p:tgtEl>
                                              <p:spTgt spid="42"/>
                                            </p:tgtEl>
                                          </p:cBhvr>
                                        </p:animEffect>
                                      </p:childTnLst>
                                    </p:cTn>
                                  </p:par>
                                  <p:par>
                                    <p:cTn id="48" presetID="53" presetClass="entr" presetSubtype="16" fill="hold" grpId="0" nodeType="withEffect">
                                      <p:stCondLst>
                                        <p:cond delay="0"/>
                                      </p:stCondLst>
                                      <p:iterate type="lt">
                                        <p:tmPct val="10000"/>
                                      </p:iterate>
                                      <p:childTnLst>
                                        <p:set>
                                          <p:cBhvr>
                                            <p:cTn id="49" dur="1" fill="hold">
                                              <p:stCondLst>
                                                <p:cond delay="0"/>
                                              </p:stCondLst>
                                            </p:cTn>
                                            <p:tgtEl>
                                              <p:spTgt spid="56"/>
                                            </p:tgtEl>
                                            <p:attrNameLst>
                                              <p:attrName>style.visibility</p:attrName>
                                            </p:attrNameLst>
                                          </p:cBhvr>
                                          <p:to>
                                            <p:strVal val="visible"/>
                                          </p:to>
                                        </p:set>
                                        <p:anim calcmode="lin" valueType="num">
                                          <p:cBhvr>
                                            <p:cTn id="50" dur="500" fill="hold"/>
                                            <p:tgtEl>
                                              <p:spTgt spid="56"/>
                                            </p:tgtEl>
                                            <p:attrNameLst>
                                              <p:attrName>ppt_w</p:attrName>
                                            </p:attrNameLst>
                                          </p:cBhvr>
                                          <p:tavLst>
                                            <p:tav tm="0">
                                              <p:val>
                                                <p:fltVal val="0"/>
                                              </p:val>
                                            </p:tav>
                                            <p:tav tm="100000">
                                              <p:val>
                                                <p:strVal val="#ppt_w"/>
                                              </p:val>
                                            </p:tav>
                                          </p:tavLst>
                                        </p:anim>
                                        <p:anim calcmode="lin" valueType="num">
                                          <p:cBhvr>
                                            <p:cTn id="51" dur="500" fill="hold"/>
                                            <p:tgtEl>
                                              <p:spTgt spid="56"/>
                                            </p:tgtEl>
                                            <p:attrNameLst>
                                              <p:attrName>ppt_h</p:attrName>
                                            </p:attrNameLst>
                                          </p:cBhvr>
                                          <p:tavLst>
                                            <p:tav tm="0">
                                              <p:val>
                                                <p:fltVal val="0"/>
                                              </p:val>
                                            </p:tav>
                                            <p:tav tm="100000">
                                              <p:val>
                                                <p:strVal val="#ppt_h"/>
                                              </p:val>
                                            </p:tav>
                                          </p:tavLst>
                                        </p:anim>
                                        <p:animEffect transition="in" filter="fade">
                                          <p:cBhvr>
                                            <p:cTn id="52" dur="500"/>
                                            <p:tgtEl>
                                              <p:spTgt spid="56"/>
                                            </p:tgtEl>
                                          </p:cBhvr>
                                        </p:animEffect>
                                      </p:childTnLst>
                                    </p:cTn>
                                  </p:par>
                                </p:childTnLst>
                              </p:cTn>
                            </p:par>
                            <p:par>
                              <p:cTn id="53" fill="hold">
                                <p:stCondLst>
                                  <p:cond delay="4199"/>
                                </p:stCondLst>
                                <p:childTnLst>
                                  <p:par>
                                    <p:cTn id="54" presetID="2" presetClass="entr" presetSubtype="4" fill="hold"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fill="hold"/>
                                            <p:tgtEl>
                                              <p:spTgt spid="57"/>
                                            </p:tgtEl>
                                            <p:attrNameLst>
                                              <p:attrName>ppt_x</p:attrName>
                                            </p:attrNameLst>
                                          </p:cBhvr>
                                          <p:tavLst>
                                            <p:tav tm="0">
                                              <p:val>
                                                <p:strVal val="#ppt_x"/>
                                              </p:val>
                                            </p:tav>
                                            <p:tav tm="100000">
                                              <p:val>
                                                <p:strVal val="#ppt_x"/>
                                              </p:val>
                                            </p:tav>
                                          </p:tavLst>
                                        </p:anim>
                                        <p:anim calcmode="lin" valueType="num">
                                          <p:cBhvr additive="base">
                                            <p:cTn id="57" dur="500" fill="hold"/>
                                            <p:tgtEl>
                                              <p:spTgt spid="57"/>
                                            </p:tgtEl>
                                            <p:attrNameLst>
                                              <p:attrName>ppt_y</p:attrName>
                                            </p:attrNameLst>
                                          </p:cBhvr>
                                          <p:tavLst>
                                            <p:tav tm="0">
                                              <p:val>
                                                <p:strVal val="1+#ppt_h/2"/>
                                              </p:val>
                                            </p:tav>
                                            <p:tav tm="100000">
                                              <p:val>
                                                <p:strVal val="#ppt_y"/>
                                              </p:val>
                                            </p:tav>
                                          </p:tavLst>
                                        </p:anim>
                                      </p:childTnLst>
                                    </p:cTn>
                                  </p:par>
                                  <p:par>
                                    <p:cTn id="58" presetID="22" presetClass="entr" presetSubtype="1"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wipe(up)">
                                          <p:cBhvr>
                                            <p:cTn id="60" dur="500"/>
                                            <p:tgtEl>
                                              <p:spTgt spid="65"/>
                                            </p:tgtEl>
                                          </p:cBhvr>
                                        </p:animEffect>
                                      </p:childTnLst>
                                    </p:cTn>
                                  </p:par>
                                </p:childTnLst>
                              </p:cTn>
                            </p:par>
                            <p:par>
                              <p:cTn id="61" fill="hold">
                                <p:stCondLst>
                                  <p:cond delay="4699"/>
                                </p:stCondLst>
                                <p:childTnLst>
                                  <p:par>
                                    <p:cTn id="62" presetID="22" presetClass="entr" presetSubtype="8" fill="hold"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childTnLst>
                              </p:cTn>
                            </p:par>
                            <p:par>
                              <p:cTn id="65" fill="hold">
                                <p:stCondLst>
                                  <p:cond delay="5199"/>
                                </p:stCondLst>
                                <p:childTnLst>
                                  <p:par>
                                    <p:cTn id="66" presetID="2" presetClass="entr" presetSubtype="4" fill="hold" nodeType="after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additive="base">
                                            <p:cTn id="68" dur="500" fill="hold"/>
                                            <p:tgtEl>
                                              <p:spTgt spid="66"/>
                                            </p:tgtEl>
                                            <p:attrNameLst>
                                              <p:attrName>ppt_x</p:attrName>
                                            </p:attrNameLst>
                                          </p:cBhvr>
                                          <p:tavLst>
                                            <p:tav tm="0">
                                              <p:val>
                                                <p:strVal val="#ppt_x"/>
                                              </p:val>
                                            </p:tav>
                                            <p:tav tm="100000">
                                              <p:val>
                                                <p:strVal val="#ppt_x"/>
                                              </p:val>
                                            </p:tav>
                                          </p:tavLst>
                                        </p:anim>
                                        <p:anim calcmode="lin" valueType="num">
                                          <p:cBhvr additive="base">
                                            <p:cTn id="69" dur="500" fill="hold"/>
                                            <p:tgtEl>
                                              <p:spTgt spid="66"/>
                                            </p:tgtEl>
                                            <p:attrNameLst>
                                              <p:attrName>ppt_y</p:attrName>
                                            </p:attrNameLst>
                                          </p:cBhvr>
                                          <p:tavLst>
                                            <p:tav tm="0">
                                              <p:val>
                                                <p:strVal val="1+#ppt_h/2"/>
                                              </p:val>
                                            </p:tav>
                                            <p:tav tm="100000">
                                              <p:val>
                                                <p:strVal val="#ppt_y"/>
                                              </p:val>
                                            </p:tav>
                                          </p:tavLst>
                                        </p:anim>
                                      </p:childTnLst>
                                    </p:cTn>
                                  </p:par>
                                  <p:par>
                                    <p:cTn id="70" presetID="22" presetClass="entr" presetSubtype="1" fill="hold" nodeType="with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up)">
                                          <p:cBhvr>
                                            <p:cTn id="72" dur="500"/>
                                            <p:tgtEl>
                                              <p:spTgt spid="74"/>
                                            </p:tgtEl>
                                          </p:cBhvr>
                                        </p:animEffect>
                                      </p:childTnLst>
                                    </p:cTn>
                                  </p:par>
                                </p:childTnLst>
                              </p:cTn>
                            </p:par>
                            <p:par>
                              <p:cTn id="73" fill="hold">
                                <p:stCondLst>
                                  <p:cond delay="5699"/>
                                </p:stCondLst>
                                <p:childTnLst>
                                  <p:par>
                                    <p:cTn id="74" presetID="22" presetClass="entr" presetSubtype="8" fill="hold" nodeType="after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wipe(left)">
                                          <p:cBhvr>
                                            <p:cTn id="76" dur="500"/>
                                            <p:tgtEl>
                                              <p:spTgt spid="71"/>
                                            </p:tgtEl>
                                          </p:cBhvr>
                                        </p:animEffect>
                                      </p:childTnLst>
                                    </p:cTn>
                                  </p:par>
                                </p:childTnLst>
                              </p:cTn>
                            </p:par>
                            <p:par>
                              <p:cTn id="77" fill="hold">
                                <p:stCondLst>
                                  <p:cond delay="6199"/>
                                </p:stCondLst>
                                <p:childTnLst>
                                  <p:par>
                                    <p:cTn id="78" presetID="2" presetClass="entr" presetSubtype="4" fill="hold" nodeType="afterEffect">
                                      <p:stCondLst>
                                        <p:cond delay="0"/>
                                      </p:stCondLst>
                                      <p:childTnLst>
                                        <p:set>
                                          <p:cBhvr>
                                            <p:cTn id="79" dur="1" fill="hold">
                                              <p:stCondLst>
                                                <p:cond delay="0"/>
                                              </p:stCondLst>
                                            </p:cTn>
                                            <p:tgtEl>
                                              <p:spTgt spid="75"/>
                                            </p:tgtEl>
                                            <p:attrNameLst>
                                              <p:attrName>style.visibility</p:attrName>
                                            </p:attrNameLst>
                                          </p:cBhvr>
                                          <p:to>
                                            <p:strVal val="visible"/>
                                          </p:to>
                                        </p:set>
                                        <p:anim calcmode="lin" valueType="num">
                                          <p:cBhvr additive="base">
                                            <p:cTn id="80" dur="500" fill="hold"/>
                                            <p:tgtEl>
                                              <p:spTgt spid="75"/>
                                            </p:tgtEl>
                                            <p:attrNameLst>
                                              <p:attrName>ppt_x</p:attrName>
                                            </p:attrNameLst>
                                          </p:cBhvr>
                                          <p:tavLst>
                                            <p:tav tm="0">
                                              <p:val>
                                                <p:strVal val="#ppt_x"/>
                                              </p:val>
                                            </p:tav>
                                            <p:tav tm="100000">
                                              <p:val>
                                                <p:strVal val="#ppt_x"/>
                                              </p:val>
                                            </p:tav>
                                          </p:tavLst>
                                        </p:anim>
                                        <p:anim calcmode="lin" valueType="num">
                                          <p:cBhvr additive="base">
                                            <p:cTn id="81" dur="500" fill="hold"/>
                                            <p:tgtEl>
                                              <p:spTgt spid="75"/>
                                            </p:tgtEl>
                                            <p:attrNameLst>
                                              <p:attrName>ppt_y</p:attrName>
                                            </p:attrNameLst>
                                          </p:cBhvr>
                                          <p:tavLst>
                                            <p:tav tm="0">
                                              <p:val>
                                                <p:strVal val="1+#ppt_h/2"/>
                                              </p:val>
                                            </p:tav>
                                            <p:tav tm="100000">
                                              <p:val>
                                                <p:strVal val="#ppt_y"/>
                                              </p:val>
                                            </p:tav>
                                          </p:tavLst>
                                        </p:anim>
                                      </p:childTnLst>
                                    </p:cTn>
                                  </p:par>
                                  <p:par>
                                    <p:cTn id="82" presetID="22" presetClass="entr" presetSubtype="1" fill="hold"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up)">
                                          <p:cBhvr>
                                            <p:cTn id="84" dur="500"/>
                                            <p:tgtEl>
                                              <p:spTgt spid="83"/>
                                            </p:tgtEl>
                                          </p:cBhvr>
                                        </p:animEffect>
                                      </p:childTnLst>
                                    </p:cTn>
                                  </p:par>
                                </p:childTnLst>
                              </p:cTn>
                            </p:par>
                            <p:par>
                              <p:cTn id="85" fill="hold">
                                <p:stCondLst>
                                  <p:cond delay="6699"/>
                                </p:stCondLst>
                                <p:childTnLst>
                                  <p:par>
                                    <p:cTn id="86" presetID="22" presetClass="entr" presetSubtype="8" fill="hold" nodeType="after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childTnLst>
                              </p:cTn>
                            </p:par>
                            <p:par>
                              <p:cTn id="89" fill="hold">
                                <p:stCondLst>
                                  <p:cond delay="7199"/>
                                </p:stCondLst>
                                <p:childTnLst>
                                  <p:par>
                                    <p:cTn id="90" presetID="2" presetClass="entr" presetSubtype="4" fill="hold" nodeType="afterEffect">
                                      <p:stCondLst>
                                        <p:cond delay="0"/>
                                      </p:stCondLst>
                                      <p:childTnLst>
                                        <p:set>
                                          <p:cBhvr>
                                            <p:cTn id="91" dur="1" fill="hold">
                                              <p:stCondLst>
                                                <p:cond delay="0"/>
                                              </p:stCondLst>
                                            </p:cTn>
                                            <p:tgtEl>
                                              <p:spTgt spid="84"/>
                                            </p:tgtEl>
                                            <p:attrNameLst>
                                              <p:attrName>style.visibility</p:attrName>
                                            </p:attrNameLst>
                                          </p:cBhvr>
                                          <p:to>
                                            <p:strVal val="visible"/>
                                          </p:to>
                                        </p:set>
                                        <p:anim calcmode="lin" valueType="num">
                                          <p:cBhvr additive="base">
                                            <p:cTn id="92" dur="500" fill="hold"/>
                                            <p:tgtEl>
                                              <p:spTgt spid="84"/>
                                            </p:tgtEl>
                                            <p:attrNameLst>
                                              <p:attrName>ppt_x</p:attrName>
                                            </p:attrNameLst>
                                          </p:cBhvr>
                                          <p:tavLst>
                                            <p:tav tm="0">
                                              <p:val>
                                                <p:strVal val="#ppt_x"/>
                                              </p:val>
                                            </p:tav>
                                            <p:tav tm="100000">
                                              <p:val>
                                                <p:strVal val="#ppt_x"/>
                                              </p:val>
                                            </p:tav>
                                          </p:tavLst>
                                        </p:anim>
                                        <p:anim calcmode="lin" valueType="num">
                                          <p:cBhvr additive="base">
                                            <p:cTn id="93" dur="500" fill="hold"/>
                                            <p:tgtEl>
                                              <p:spTgt spid="84"/>
                                            </p:tgtEl>
                                            <p:attrNameLst>
                                              <p:attrName>ppt_y</p:attrName>
                                            </p:attrNameLst>
                                          </p:cBhvr>
                                          <p:tavLst>
                                            <p:tav tm="0">
                                              <p:val>
                                                <p:strVal val="1+#ppt_h/2"/>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wipe(up)">
                                          <p:cBhvr>
                                            <p:cTn id="96" dur="500"/>
                                            <p:tgtEl>
                                              <p:spTgt spid="94"/>
                                            </p:tgtEl>
                                          </p:cBhvr>
                                        </p:animEffect>
                                      </p:childTnLst>
                                    </p:cTn>
                                  </p:par>
                                </p:childTnLst>
                              </p:cTn>
                            </p:par>
                            <p:par>
                              <p:cTn id="97" fill="hold">
                                <p:stCondLst>
                                  <p:cond delay="7699"/>
                                </p:stCondLst>
                                <p:childTnLst>
                                  <p:par>
                                    <p:cTn id="98" presetID="22" presetClass="entr" presetSubtype="8" fill="hold" nodeType="after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wipe(left)">
                                          <p:cBhvr>
                                            <p:cTn id="10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3" grpId="0"/>
          <p:bldP spid="54" grpId="0"/>
          <p:bldP spid="55" grpId="0"/>
          <p:bldP spid="5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67936" y="2021101"/>
            <a:ext cx="963909" cy="923289"/>
            <a:chOff x="1664154" y="1934950"/>
            <a:chExt cx="963741" cy="897257"/>
          </a:xfrm>
        </p:grpSpPr>
        <p:grpSp>
          <p:nvGrpSpPr>
            <p:cNvPr id="5" name="组合 4"/>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6" name="TextBox 44"/>
            <p:cNvSpPr txBox="1"/>
            <p:nvPr/>
          </p:nvSpPr>
          <p:spPr>
            <a:xfrm>
              <a:off x="1807549" y="2188595"/>
              <a:ext cx="820346"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45%</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3321508" y="2031184"/>
            <a:ext cx="897415" cy="923289"/>
            <a:chOff x="3293884" y="1912625"/>
            <a:chExt cx="897259" cy="897258"/>
          </a:xfrm>
        </p:grpSpPr>
        <p:grpSp>
          <p:nvGrpSpPr>
            <p:cNvPr id="10" name="组合 9"/>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1" name="TextBox 49"/>
            <p:cNvSpPr txBox="1"/>
            <p:nvPr/>
          </p:nvSpPr>
          <p:spPr>
            <a:xfrm>
              <a:off x="3404406" y="2201081"/>
              <a:ext cx="753231" cy="3888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68%</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5127290" y="2025670"/>
            <a:ext cx="942085" cy="923289"/>
            <a:chOff x="4849324" y="1995712"/>
            <a:chExt cx="941921" cy="897257"/>
          </a:xfrm>
        </p:grpSpPr>
        <p:grpSp>
          <p:nvGrpSpPr>
            <p:cNvPr id="15" name="组合 14"/>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6" name="TextBox 54"/>
            <p:cNvSpPr txBox="1"/>
            <p:nvPr/>
          </p:nvSpPr>
          <p:spPr>
            <a:xfrm>
              <a:off x="4963049" y="2222298"/>
              <a:ext cx="828196"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79%</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a:xfrm>
            <a:off x="6976586" y="2019651"/>
            <a:ext cx="951205" cy="923289"/>
            <a:chOff x="6380261" y="2029113"/>
            <a:chExt cx="951040" cy="897257"/>
          </a:xfrm>
        </p:grpSpPr>
        <p:grpSp>
          <p:nvGrpSpPr>
            <p:cNvPr id="20" name="组合 19"/>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椭圆 2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1" name="TextBox 59"/>
            <p:cNvSpPr txBox="1"/>
            <p:nvPr/>
          </p:nvSpPr>
          <p:spPr>
            <a:xfrm>
              <a:off x="6501314" y="2303662"/>
              <a:ext cx="829987"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92%</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4" name="Freeform 8"/>
          <p:cNvSpPr/>
          <p:nvPr/>
        </p:nvSpPr>
        <p:spPr bwMode="auto">
          <a:xfrm rot="18900000">
            <a:off x="1411691" y="2363455"/>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Freeform 7"/>
          <p:cNvSpPr/>
          <p:nvPr/>
        </p:nvSpPr>
        <p:spPr bwMode="auto">
          <a:xfrm rot="19087048">
            <a:off x="3320073" y="2260446"/>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2"/>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Freeform 6"/>
          <p:cNvSpPr/>
          <p:nvPr/>
        </p:nvSpPr>
        <p:spPr bwMode="auto">
          <a:xfrm rot="19290703">
            <a:off x="5060464" y="2119119"/>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3"/>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Freeform 5"/>
          <p:cNvSpPr/>
          <p:nvPr/>
        </p:nvSpPr>
        <p:spPr bwMode="auto">
          <a:xfrm rot="19810786">
            <a:off x="6859697" y="1922971"/>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4"/>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8" name="组合 27"/>
          <p:cNvGrpSpPr/>
          <p:nvPr/>
        </p:nvGrpSpPr>
        <p:grpSpPr>
          <a:xfrm>
            <a:off x="1390002"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29" name="流程图: 可选过程 28"/>
            <p:cNvSpPr/>
            <p:nvPr/>
          </p:nvSpPr>
          <p:spPr>
            <a:xfrm>
              <a:off x="3477359" y="8032286"/>
              <a:ext cx="2534423" cy="58477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TextBox 72"/>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grpSp>
        <p:nvGrpSpPr>
          <p:cNvPr id="31" name="组合 30"/>
          <p:cNvGrpSpPr/>
          <p:nvPr/>
        </p:nvGrpSpPr>
        <p:grpSpPr>
          <a:xfrm>
            <a:off x="3205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2" name="流程图: 可选过程 31"/>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TextBox 75"/>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grpSp>
        <p:nvGrpSpPr>
          <p:cNvPr id="34" name="组合 33"/>
          <p:cNvGrpSpPr/>
          <p:nvPr/>
        </p:nvGrpSpPr>
        <p:grpSpPr>
          <a:xfrm>
            <a:off x="4996217"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TextBox 78"/>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grpSp>
        <p:nvGrpSpPr>
          <p:cNvPr id="37" name="组合 36"/>
          <p:cNvGrpSpPr/>
          <p:nvPr/>
        </p:nvGrpSpPr>
        <p:grpSpPr>
          <a:xfrm>
            <a:off x="6891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TextBox 81"/>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sp>
        <p:nvSpPr>
          <p:cNvPr id="40" name="TextBox 83"/>
          <p:cNvSpPr txBox="1"/>
          <p:nvPr/>
        </p:nvSpPr>
        <p:spPr>
          <a:xfrm>
            <a:off x="1187624"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41" name="TextBox 84"/>
          <p:cNvSpPr txBox="1"/>
          <p:nvPr/>
        </p:nvSpPr>
        <p:spPr>
          <a:xfrm>
            <a:off x="3027275"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42" name="TextBox 85"/>
          <p:cNvSpPr txBox="1"/>
          <p:nvPr/>
        </p:nvSpPr>
        <p:spPr>
          <a:xfrm>
            <a:off x="4796502"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43" name="TextBox 86"/>
          <p:cNvSpPr txBox="1"/>
          <p:nvPr/>
        </p:nvSpPr>
        <p:spPr>
          <a:xfrm>
            <a:off x="6740718"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strVal val="2/3*#ppt_w"/>
                                          </p:val>
                                        </p:tav>
                                        <p:tav tm="100000">
                                          <p:val>
                                            <p:strVal val="#ppt_w"/>
                                          </p:val>
                                        </p:tav>
                                      </p:tavLst>
                                    </p:anim>
                                    <p:anim calcmode="lin" valueType="num">
                                      <p:cBhvr>
                                        <p:cTn id="32" dur="500" fill="hold"/>
                                        <p:tgtEl>
                                          <p:spTgt spid="4"/>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1000"/>
                                        <p:tgtEl>
                                          <p:spTgt spid="24"/>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2/3*#ppt_w"/>
                                          </p:val>
                                        </p:tav>
                                        <p:tav tm="100000">
                                          <p:val>
                                            <p:strVal val="#ppt_w"/>
                                          </p:val>
                                        </p:tav>
                                      </p:tavLst>
                                    </p:anim>
                                    <p:anim calcmode="lin" valueType="num">
                                      <p:cBhvr>
                                        <p:cTn id="40" dur="500" fill="hold"/>
                                        <p:tgtEl>
                                          <p:spTgt spid="9"/>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1000"/>
                                        <p:tgtEl>
                                          <p:spTgt spid="25"/>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strVal val="2/3*#ppt_w"/>
                                          </p:val>
                                        </p:tav>
                                        <p:tav tm="100000">
                                          <p:val>
                                            <p:strVal val="#ppt_w"/>
                                          </p:val>
                                        </p:tav>
                                      </p:tavLst>
                                    </p:anim>
                                    <p:anim calcmode="lin" valueType="num">
                                      <p:cBhvr>
                                        <p:cTn id="48" dur="500" fill="hold"/>
                                        <p:tgtEl>
                                          <p:spTgt spid="14"/>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1)">
                                      <p:cBhvr>
                                        <p:cTn id="51" dur="1000"/>
                                        <p:tgtEl>
                                          <p:spTgt spid="26"/>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strVal val="2/3*#ppt_w"/>
                                          </p:val>
                                        </p:tav>
                                        <p:tav tm="100000">
                                          <p:val>
                                            <p:strVal val="#ppt_w"/>
                                          </p:val>
                                        </p:tav>
                                      </p:tavLst>
                                    </p:anim>
                                    <p:anim calcmode="lin" valueType="num">
                                      <p:cBhvr>
                                        <p:cTn id="56" dur="500" fill="hold"/>
                                        <p:tgtEl>
                                          <p:spTgt spid="19"/>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heel(1)">
                                      <p:cBhvr>
                                        <p:cTn id="59" dur="10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randombar(horizontal)">
                                      <p:cBhvr>
                                        <p:cTn id="63" dur="500"/>
                                        <p:tgtEl>
                                          <p:spTgt spid="40"/>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randombar(horizontal)">
                                      <p:cBhvr>
                                        <p:cTn id="67" dur="500"/>
                                        <p:tgtEl>
                                          <p:spTgt spid="41"/>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randombar(horizontal)">
                                      <p:cBhvr>
                                        <p:cTn id="71" dur="500"/>
                                        <p:tgtEl>
                                          <p:spTgt spid="42"/>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randombar(horizontal)">
                                      <p:cBhvr>
                                        <p:cTn id="7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3136775" y="12059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136616" y="967751"/>
            <a:ext cx="1149740" cy="1149740"/>
            <a:chOff x="2342140" y="893355"/>
            <a:chExt cx="1149740" cy="1149740"/>
          </a:xfrm>
        </p:grpSpPr>
        <p:grpSp>
          <p:nvGrpSpPr>
            <p:cNvPr id="6" name="组合 5"/>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2630172" y="2286104"/>
            <a:ext cx="1149740" cy="1149740"/>
            <a:chOff x="1835696" y="2211710"/>
            <a:chExt cx="1149740" cy="1149740"/>
          </a:xfrm>
        </p:grpSpPr>
        <p:grpSp>
          <p:nvGrpSpPr>
            <p:cNvPr id="11" name="组合 10"/>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12"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3"/>
            </a:solidFill>
            <a:ln>
              <a:noFill/>
            </a:ln>
          </p:spPr>
          <p:txBody>
            <a:bodyPr bIns="360000"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3278244" y="3510242"/>
            <a:ext cx="1149740" cy="1149740"/>
            <a:chOff x="2483768" y="3435846"/>
            <a:chExt cx="1149740" cy="1149740"/>
          </a:xfrm>
        </p:grpSpPr>
        <p:grpSp>
          <p:nvGrpSpPr>
            <p:cNvPr id="16" name="组合 15"/>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7"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8"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20" name="TextBox 18"/>
          <p:cNvSpPr txBox="1"/>
          <p:nvPr/>
        </p:nvSpPr>
        <p:spPr>
          <a:xfrm>
            <a:off x="1455919" y="1327789"/>
            <a:ext cx="1036867"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p>
        </p:txBody>
      </p:sp>
      <p:sp>
        <p:nvSpPr>
          <p:cNvPr id="21" name="TextBox 19"/>
          <p:cNvSpPr txBox="1"/>
          <p:nvPr/>
        </p:nvSpPr>
        <p:spPr>
          <a:xfrm>
            <a:off x="1455915" y="1640560"/>
            <a:ext cx="120331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22" name="TextBox 20"/>
          <p:cNvSpPr txBox="1"/>
          <p:nvPr/>
        </p:nvSpPr>
        <p:spPr>
          <a:xfrm>
            <a:off x="1082930" y="2658381"/>
            <a:ext cx="1331318"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p>
        </p:txBody>
      </p:sp>
      <p:sp>
        <p:nvSpPr>
          <p:cNvPr id="23" name="TextBox 21"/>
          <p:cNvSpPr txBox="1"/>
          <p:nvPr/>
        </p:nvSpPr>
        <p:spPr>
          <a:xfrm>
            <a:off x="1182823" y="2980826"/>
            <a:ext cx="116650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24" name="TextBox 22"/>
          <p:cNvSpPr txBox="1"/>
          <p:nvPr/>
        </p:nvSpPr>
        <p:spPr>
          <a:xfrm>
            <a:off x="1763688" y="4064093"/>
            <a:ext cx="1166506"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p>
        </p:txBody>
      </p:sp>
      <p:sp>
        <p:nvSpPr>
          <p:cNvPr id="25" name="TextBox 23"/>
          <p:cNvSpPr txBox="1"/>
          <p:nvPr/>
        </p:nvSpPr>
        <p:spPr>
          <a:xfrm>
            <a:off x="1777275" y="4380817"/>
            <a:ext cx="116650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26" name="Line 39"/>
          <p:cNvSpPr>
            <a:spLocks noChangeShapeType="1"/>
          </p:cNvSpPr>
          <p:nvPr/>
        </p:nvSpPr>
        <p:spPr bwMode="auto">
          <a:xfrm>
            <a:off x="4591540" y="1820702"/>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Line 40"/>
          <p:cNvSpPr>
            <a:spLocks noChangeShapeType="1"/>
          </p:cNvSpPr>
          <p:nvPr/>
        </p:nvSpPr>
        <p:spPr bwMode="auto">
          <a:xfrm>
            <a:off x="4118193" y="2813883"/>
            <a:ext cx="1241799" cy="126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Line 41"/>
          <p:cNvSpPr>
            <a:spLocks noChangeShapeType="1"/>
          </p:cNvSpPr>
          <p:nvPr/>
        </p:nvSpPr>
        <p:spPr bwMode="auto">
          <a:xfrm flipV="1">
            <a:off x="4548270" y="3359378"/>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9" name="组合 28"/>
          <p:cNvGrpSpPr/>
          <p:nvPr/>
        </p:nvGrpSpPr>
        <p:grpSpPr>
          <a:xfrm>
            <a:off x="5674990" y="1658514"/>
            <a:ext cx="2281386" cy="2281386"/>
            <a:chOff x="1403648" y="1115468"/>
            <a:chExt cx="1294414" cy="1294414"/>
          </a:xfrm>
        </p:grpSpPr>
        <p:sp>
          <p:nvSpPr>
            <p:cNvPr id="30" name="椭圆 29"/>
            <p:cNvSpPr/>
            <p:nvPr/>
          </p:nvSpPr>
          <p:spPr>
            <a:xfrm>
              <a:off x="1539485" y="1259632"/>
              <a:ext cx="1022740" cy="10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1" name="组合 30"/>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3" name="同心圆 3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同心圆 33"/>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2"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5000">
                                          <p:cBhvr additive="base">
                                            <p:cTn id="7" dur="1500" fill="hold"/>
                                            <p:tgtEl>
                                              <p:spTgt spid="10"/>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5000">
                                          <p:cBhvr additive="base">
                                            <p:cTn id="11" dur="1500" fill="hold"/>
                                            <p:tgtEl>
                                              <p:spTgt spid="5"/>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65000">
                                          <p:cBhvr additive="base">
                                            <p:cTn id="15" dur="1500" fill="hold"/>
                                            <p:tgtEl>
                                              <p:spTgt spid="15"/>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ppt_x"/>
                                              </p:val>
                                            </p:tav>
                                            <p:tav tm="100000">
                                              <p:val>
                                                <p:strVal val="#ppt_x"/>
                                              </p:val>
                                            </p:tav>
                                          </p:tavLst>
                                        </p:anim>
                                        <p:anim calcmode="lin" valueType="num">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animBg="1"/>
          <p:bldP spid="27" grpId="0" animBg="1"/>
          <p:bldP spid="28"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203600"/>
            <a:chOff x="0" y="0"/>
            <a:chExt cx="9144000" cy="520360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4" name="图片 13"/>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0" y="4468983"/>
              <a:ext cx="9144000" cy="734617"/>
            </a:xfrm>
            <a:prstGeom prst="rect">
              <a:avLst/>
            </a:prstGeom>
          </p:spPr>
        </p:pic>
      </p:grpSp>
      <p:sp>
        <p:nvSpPr>
          <p:cNvPr id="17" name="Freeform 5"/>
          <p:cNvSpPr/>
          <p:nvPr/>
        </p:nvSpPr>
        <p:spPr bwMode="auto">
          <a:xfrm>
            <a:off x="3643415" y="837012"/>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8" name="TextBox 21"/>
          <p:cNvSpPr txBox="1"/>
          <p:nvPr/>
        </p:nvSpPr>
        <p:spPr>
          <a:xfrm>
            <a:off x="3946179" y="1138888"/>
            <a:ext cx="1073839" cy="92333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02</a:t>
            </a:r>
            <a:endParaRPr kumimoji="0" lang="zh-CN" altLang="en-US" sz="44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9" name="TextBox 27"/>
          <p:cNvSpPr txBox="1"/>
          <p:nvPr/>
        </p:nvSpPr>
        <p:spPr>
          <a:xfrm>
            <a:off x="1841500" y="2926543"/>
            <a:ext cx="5588000"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单击此处添加第二部分文字</a:t>
            </a:r>
            <a:endPar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2289735"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p>
        </p:txBody>
      </p:sp>
      <p:sp>
        <p:nvSpPr>
          <p:cNvPr id="21" name="文本框 20"/>
          <p:cNvSpPr txBox="1"/>
          <p:nvPr/>
        </p:nvSpPr>
        <p:spPr>
          <a:xfrm>
            <a:off x="4508500"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86"/>
  <p:tag name="MH_SECTIONID" val="287,288,289,290,"/>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03">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1925</Words>
  <Application>Microsoft Office PowerPoint</Application>
  <PresentationFormat>全屏显示(16:9)</PresentationFormat>
  <Paragraphs>290</Paragraphs>
  <Slides>27</Slides>
  <Notes>27</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27</vt:i4>
      </vt:variant>
    </vt:vector>
  </HeadingPairs>
  <TitlesOfParts>
    <vt:vector size="35" baseType="lpstr">
      <vt:lpstr>等线</vt:lpstr>
      <vt:lpstr>等线 Light</vt:lpstr>
      <vt:lpstr>思源宋体 CN ExtraLight</vt:lpstr>
      <vt:lpstr>微软雅黑</vt:lpstr>
      <vt:lpstr>Arial</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天 下</cp:lastModifiedBy>
  <cp:revision>3</cp:revision>
  <dcterms:created xsi:type="dcterms:W3CDTF">2021-01-17T02:46:21Z</dcterms:created>
  <dcterms:modified xsi:type="dcterms:W3CDTF">2021-01-19T07:20:36Z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